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95" r:id="rId8"/>
    <p:sldId id="294" r:id="rId9"/>
    <p:sldId id="288" r:id="rId10"/>
    <p:sldId id="289" r:id="rId11"/>
    <p:sldId id="290" r:id="rId12"/>
    <p:sldId id="296" r:id="rId13"/>
    <p:sldId id="292" r:id="rId14"/>
    <p:sldId id="293" r:id="rId15"/>
    <p:sldId id="291" r:id="rId16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6415" autoAdjust="0"/>
  </p:normalViewPr>
  <p:slideViewPr>
    <p:cSldViewPr snapToGrid="0">
      <p:cViewPr varScale="1">
        <p:scale>
          <a:sx n="101" d="100"/>
          <a:sy n="101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89230-2B00-485F-9843-5293A5428590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0810"/>
            <a:ext cx="7941310" cy="26775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7038"/>
            <a:ext cx="4301543" cy="340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60AF-273C-4236-AE5A-8BFB157E62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2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3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60AF-273C-4236-AE5A-8BFB157E62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2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1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060AF-273C-4236-AE5A-8BFB157E62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5932-D88C-3957-3CD0-B5FD2C1E3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02B01-42B3-9A49-77FB-2C06F5BF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4773-39CA-EC5D-6941-40AD2926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0D84-F11D-4B6B-99AA-CE7F6AB20B4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DE457-B4A9-DB85-446C-54BE8C64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B100-BC2C-5B63-E970-A379F735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6B24-CF1C-D93F-EDEB-C68B68AC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AE2F4-FA58-AA0C-94AE-2717A26F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6DBF-A680-735F-74DB-18BD2C6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A238-9E60-4C11-9B23-B07171B1153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70CC-5322-37EA-4FA1-F4CBFA2C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D71F-97C7-9A00-EFAB-9927E77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D178-C544-E119-0CBA-9EF2C689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AF07-D972-0C52-76CD-102DE26D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7F68-CA92-67B0-B645-A4FE8DA1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013E-11A4-4FDB-9621-2501AB31C1A8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3A58-5C10-85DB-9D85-E4676BDE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BDC5F-2712-431F-03F9-22655400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3D6-506C-4F2A-B594-986FFF255A6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A1A4-BB20-14AF-E0BC-50BD8141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36A83-A6BD-BE8E-1EA9-5717F6B4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391F-8DDA-DCE6-E9BF-5EE66C8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BA6C-3617-4AE9-BE69-8581CC5FD09A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325-050A-CE81-8167-419E4FB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BB8F-CF15-C2E9-E4DA-B0CA33A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BB21-D0B9-3DD7-AF7A-A4B340FA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61640-43A7-4842-C5B3-4877E3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1AB7-BC59-1279-535C-33D42C7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4BCF-C8C9-4F39-BF9D-4B9A1CEECF25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D3C0-FBB5-A8AF-C333-F4E49C3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A44-1B3E-4700-11B8-81C94FC1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7FB-EFA8-8394-3805-AC71F9DC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952D-AE2A-FA8C-B0F1-753E24D1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E524-CD08-68B4-B009-4BB7CA9F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1695-7134-73E0-9B13-308E554F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E3B4-2E59-4884-A23C-B5FADC29489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54804-04CA-EBA6-A215-B1CE42FE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FFE6-D2A1-C8FD-52F3-45750BE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0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74F7-C7F7-8424-B6D5-75CE0658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233E3-F19B-36DD-43A6-426F7B47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A30A-7B93-5786-A535-2DF38BA6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3F608-FF61-982C-BBC9-727C4619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A9420-6AB9-D4F0-DC70-F8B1C5E0B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D0E1C-CF9B-301B-1F3E-7CEA53D5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449-6046-4A38-B831-911B85F120DE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0D49-DFF9-FB09-35D0-DFE5C1B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3F30-0B8D-1429-9800-1263479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7CC2-095D-638C-718D-7B16373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EBB89-59E7-4994-CB9B-5CC0A23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5EA0-92F6-4C5B-A35A-F7025D26E44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659CA-4C1B-3FB3-A9E7-618A6DA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391E-0C65-1911-E149-CC8B7253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2C10B-4098-2F5F-1EC2-27A63738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C46F-B1AD-4C6C-AB7A-F52A905D216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D71-0618-D7B2-F055-9760F04B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AACC-4599-00BA-455C-6D067B0D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41C1-1867-F84A-D63E-302B92FB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C1DF-F948-86BB-1957-7FF358D1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91E09-52CB-2CD6-E28E-72051F49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A9E8-DA23-917A-899E-8568CB46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B9-8718-424F-BAB8-D0D4C3BA3B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51C8-F389-27B5-25D2-F5E8A624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167-69A7-701A-F88C-E039C589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2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B274-363C-3667-9F53-10A709EF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6AB61-9307-389C-8167-E1246988F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89CD7-6C46-2715-3524-F477316D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FFE6-D663-DF8D-1686-A5037E2E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AD2-72FA-4B0F-B96D-E35E564CC5E4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8D12A-D45D-71D8-6BE8-8FED1B6A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71CF9-3666-2558-E448-26D566D0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5352C-744D-EA3F-8B46-1776249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A8DD-F30C-F306-0987-10BA4595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5A-2CA9-1ABA-3BD1-67471B59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A6A-0637-4513-A0FA-3FBBDB00AC23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C06-812B-992B-B881-81F22A28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8F6D-62B1-3369-860C-E3ECF25C3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fr-BE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 côté </a:t>
            </a:r>
            <a:r>
              <a:rPr lang="fr-BE" sz="4800" dirty="0">
                <a:solidFill>
                  <a:srgbClr val="FFFFFF"/>
                </a:solidFill>
              </a:rPr>
              <a:t>9</a:t>
            </a:r>
            <a:endParaRPr lang="fr-BE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BE" dirty="0"/>
              <a:t>MEDIATEUR, CONCILIANT, PACIFIQUE &amp; PACIFICATEUR…</a:t>
            </a:r>
          </a:p>
        </p:txBody>
      </p:sp>
      <p:pic>
        <p:nvPicPr>
          <p:cNvPr id="6" name="Picture 5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E64DAED-567F-6420-B546-C00538763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81" y="5810250"/>
            <a:ext cx="2158899" cy="8599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37C2F0-FD62-2862-827F-5E69E3E88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7677743" y="540000"/>
            <a:ext cx="1428571" cy="2399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6ADE60-E4FA-A227-D360-235D99A1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20000" y="1800000"/>
            <a:ext cx="359999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1FF7C1-9504-02C5-C50A-4C7ECCBE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20000" y="1800000"/>
            <a:ext cx="359999" cy="72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7FB371-96CF-F461-E458-B0C346D7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40000" y="1800000"/>
            <a:ext cx="359999" cy="7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E85CDF-0945-666D-DE80-080F44AFCA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40000" y="1800000"/>
            <a:ext cx="359999" cy="72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C7F1222-3F03-A977-53F5-35EAAC3E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00000" y="1800000"/>
            <a:ext cx="359999" cy="72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656DE2-71D3-CB21-577A-CF0686C2D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00000" y="1800000"/>
            <a:ext cx="359999" cy="72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06E55D-2534-AB86-89A3-F9A3269E642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80000" y="1800000"/>
            <a:ext cx="359999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29BB58-A042-2D21-C6C3-84D7A41EA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760000" y="1800000"/>
            <a:ext cx="35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Les autres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Les gens apprécient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sens du compromis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talent pour la médiation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écoute bienveillante, sans jugement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soutien moral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calme, souvent apaisant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côté conciliant, facile à vivre</a:t>
            </a:r>
          </a:p>
        </p:txBody>
      </p:sp>
      <p:pic>
        <p:nvPicPr>
          <p:cNvPr id="3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06AB685-9AEC-97FF-1035-3C8117A8E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236" t="17055" r="236" b="36285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7A53-8921-AC98-DE81-19705994A493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2D9B896D-3212-5B8B-64FE-7918F5D3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Ils aiment moins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Mon effacement par peur du conflit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passivité apparente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tolérance qu’on méprend pour de l’indifférence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tendance à fuir les situations inconfortables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 difficulté à gérer la pression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594" t="34087" r="8660" b="2701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C4A396-2B38-C8CF-4A6E-75D38B76C17C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11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34CF2A6-C7A3-BDEE-679A-2D16D0A50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367E11C8-289A-91DB-0EA3-7C32679571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Dilemme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fr-BE" sz="2800" dirty="0"/>
              <a:t>Que faire quand des changements dans ma vie professionnelle ou privée me déstabilisent?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veux me montrer </a:t>
            </a:r>
            <a:r>
              <a:rPr lang="fr-BE" sz="2800" dirty="0" err="1"/>
              <a:t>conciliant·e</a:t>
            </a:r>
            <a:r>
              <a:rPr lang="fr-BE" sz="2800" dirty="0"/>
              <a:t> et j’aimerais m’adapter rapidement à la nouvelle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j’ai aussi un grand besoin de continuité et il me faudra du temps pour retrouver mes repères</a:t>
            </a:r>
          </a:p>
          <a:p>
            <a:r>
              <a:rPr lang="fr-BE" sz="2800" dirty="0"/>
              <a:t>Souvent, je ressens cette tension entre la volonté de suivre le mouvement et le désir d’avancer à mon rythme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36" t="15915" r="236" b="31859"/>
          <a:stretch/>
        </p:blipFill>
        <p:spPr bwMode="auto">
          <a:xfrm>
            <a:off x="-9542" y="439411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FEB376-6A25-F2EA-F0C6-41D207EB5974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8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828188BE-94FD-4618-E38E-5692D88C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909CDB15-ADE9-D1DC-BAE5-2921976124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Toi 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sz="2800" dirty="0"/>
              <a:t>Pour ne pas me fâcher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juge pas quelqu’un sans lui donner une chance de s’expliquer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te montre pas </a:t>
            </a:r>
            <a:r>
              <a:rPr lang="fr-BE" sz="2800" dirty="0" err="1"/>
              <a:t>froid·e</a:t>
            </a:r>
            <a:r>
              <a:rPr lang="fr-BE" sz="2800" dirty="0"/>
              <a:t> et cynique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fais pas tout une histoire d’un événement sans grande importance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te moque pas des autres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75420B-40B9-2AC7-1EA8-3B98F1BD1FFE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8A1C60-5817-B8A4-611A-EBEFA6286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D61DEC7E-C869-ADC6-B6BC-320962A4D3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Si nous sommes </a:t>
            </a:r>
            <a:r>
              <a:rPr lang="fr-BE" sz="4000" dirty="0" err="1">
                <a:solidFill>
                  <a:schemeClr val="bg1"/>
                </a:solidFill>
              </a:rPr>
              <a:t>fâché·e·s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chercherai à minimiser le problème et je dirai qu’il ne faut pas se disputer pour si peu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Si la situation s’envenime malgré tout, elle va m’obséder et me tenir </a:t>
            </a:r>
            <a:r>
              <a:rPr lang="fr-BE" sz="2800" dirty="0" err="1"/>
              <a:t>éveillé·e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Surtout quand je dois prendre des décisions difficiles qui me font peur et qui me paralysent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Alors… j’attends et j’espère que le problème va se régler de lui-même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0494" b="20494"/>
          <a:stretch/>
        </p:blipFill>
        <p:spPr bwMode="auto">
          <a:xfrm>
            <a:off x="-9542" y="43589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C4390A-5D96-4317-E09F-D125AB5336EB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66BD3EDC-B910-DEC5-18A4-F9EE7276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F7D93137-A3E8-6C11-595D-33C6C9731C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Pour me faire plaisir…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</a:t>
            </a:r>
            <a:r>
              <a:rPr lang="fr-BE" sz="2800" dirty="0" err="1"/>
              <a:t>tolérant·e</a:t>
            </a:r>
            <a:r>
              <a:rPr lang="fr-BE" sz="2800" dirty="0"/>
              <a:t> envers les autres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Ne me mets pas la 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Laisse-moi le temps de réfléchir quand des choix s’imposent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Sois </a:t>
            </a:r>
            <a:r>
              <a:rPr lang="fr-BE" sz="2800" dirty="0" err="1"/>
              <a:t>bienveillant·e</a:t>
            </a:r>
            <a:r>
              <a:rPr lang="fr-BE" sz="2800" dirty="0"/>
              <a:t> et </a:t>
            </a:r>
            <a:r>
              <a:rPr lang="fr-BE" sz="2800" dirty="0" err="1"/>
              <a:t>positif·ve</a:t>
            </a:r>
            <a:endParaRPr lang="fr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Soutiens-moi, sans réserve mais aussi sans bruit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6694" b="31670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DCE65C-C9F0-E640-4BFE-FA8F34F2AEF2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F77A1E23-CE8B-8084-4A54-333915700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A08617A1-B2F9-3869-E618-E9646A257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Le monde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&amp; moi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monde a besoin de paix, de dialogue, de coopération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Chaque personne est digne d’un même respect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Je peux contribuer à des relations harmonieuses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CA7F240-6FAD-27AA-4970-BD732571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9016" b="34122"/>
          <a:stretch/>
        </p:blipFill>
        <p:spPr bwMode="auto">
          <a:xfrm>
            <a:off x="0" y="4345876"/>
            <a:ext cx="4037824" cy="1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26295-D6C1-9BD2-BFED-BFA33298AEB6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5F7605F5-DC66-CD0C-A0E6-77CD90EC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Ma motivation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Vivre en paix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Favoriser la tolérance et la bonne entente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Accueillir la différence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Ne pas heurter, ne pas choquer, ne pas blesser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68" t="29612" r="-268" b="39406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E29857-C5D9-00FD-3B19-719D905B0488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B922530-9C22-4295-A9D4-A559C2F45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37DABFB4-2882-F7EC-F70F-4EBAC353E0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Mes valeurs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bienveillance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Le non-jugement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compréhension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La compassion</a:t>
            </a:r>
          </a:p>
          <a:p>
            <a:pPr marL="342900" indent="-342900">
              <a:spcBef>
                <a:spcPts val="860"/>
              </a:spcBef>
              <a:buFont typeface="Arial" panose="020B0604020202020204" pitchFamily="34" charset="0"/>
              <a:buChar char="•"/>
            </a:pPr>
            <a:r>
              <a:rPr lang="fr-BE" sz="2800" dirty="0"/>
              <a:t>L’inclusion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866" b="26866"/>
          <a:stretch/>
        </p:blipFill>
        <p:spPr bwMode="auto">
          <a:xfrm>
            <a:off x="-16" y="4413162"/>
            <a:ext cx="4037836" cy="12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4C04A6-1F4B-CB77-C3E6-B0D9FC831E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C4F176B3-6981-AD97-841B-84ACDC7A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3CB46FFB-3D7B-5A49-4B92-1798C23A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recherche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Une ambiance harmonieuse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compromis qui répond aux besoins de chacun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respect de toute personne et la reconnaissance de sa valeur unique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263" t="25852" r="263" b="27676"/>
          <a:stretch/>
        </p:blipFill>
        <p:spPr bwMode="auto">
          <a:xfrm>
            <a:off x="-10650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8DC583-CD9C-AE70-258A-6DAA347B3789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42EF29C5-D375-2206-7B5D-C0ACDD7A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5326ACFD-4581-C31A-295A-ABA86A8644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fuis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 conflit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L’agressivité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L’intolérance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Les positions radicales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7592" b="17449"/>
          <a:stretch/>
        </p:blipFill>
        <p:spPr bwMode="auto">
          <a:xfrm>
            <a:off x="-17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0F6A77-772A-E6AD-C3E9-7721ABD96931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0467C892-AC3A-3288-6F33-6B1237ED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FC722765-96A8-4EEB-609B-70D247D836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Je suis mal quand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paix et l’harmonie sont compromises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l’impression qu’on m’ignore ou qu’on ne me soutient pas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suis </a:t>
            </a:r>
            <a:r>
              <a:rPr lang="fr-BE" sz="2800" dirty="0" err="1"/>
              <a:t>entouré·e</a:t>
            </a:r>
            <a:r>
              <a:rPr lang="fr-BE" sz="2800" dirty="0"/>
              <a:t> de personnes hostiles qui s’expriment sans retenue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se moque de mes idéaux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On abuse de ma gentillesse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3497" t="13505" r="5470" b="50989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D7ACC1-CB6D-EBCC-8587-6C3D402B4707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A8462DB7-55DD-78D6-213F-137BC9B3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7D95D62C-BFC5-CBB8-1B64-66B7AD246B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 err="1">
                <a:solidFill>
                  <a:schemeClr val="bg1"/>
                </a:solidFill>
              </a:rPr>
              <a:t>Stressé·e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vais commencer par m’éloigner physiquement ou par me fermer mentalement, en fuyant tout dialogue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Je ruminerai, je me sentirai </a:t>
            </a:r>
            <a:r>
              <a:rPr lang="fr-BE" sz="2800" dirty="0" err="1"/>
              <a:t>impuissant·e</a:t>
            </a:r>
            <a:r>
              <a:rPr lang="fr-BE" sz="2800" dirty="0"/>
              <a:t> devant la situation et </a:t>
            </a:r>
            <a:r>
              <a:rPr lang="fr-BE" sz="2800" dirty="0" err="1"/>
              <a:t>épuisé·e</a:t>
            </a:r>
            <a:r>
              <a:rPr lang="fr-BE" sz="2800" dirty="0"/>
              <a:t> par la tension que je ressens dans mon corps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Mais à tout moment, la colère que j’ai longtemps retenue peut finir par exploser brutalement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2608" b="13036"/>
          <a:stretch/>
        </p:blipFill>
        <p:spPr bwMode="auto">
          <a:xfrm>
            <a:off x="-9542" y="4413162"/>
            <a:ext cx="4050000" cy="12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DF0D5-AE17-ED3B-9656-2406BF03BD1F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14E6CE04-1BC0-8CCE-2BB8-0F8314B7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CE9C1B67-564E-D624-9487-48A8D336C3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8219" y="2110855"/>
            <a:ext cx="3201366" cy="1699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BE" sz="4000" dirty="0">
                <a:solidFill>
                  <a:schemeClr val="bg1"/>
                </a:solidFill>
              </a:rPr>
              <a:t>J’aimerais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>
                <a:solidFill>
                  <a:schemeClr val="bg1"/>
                </a:solidFill>
              </a:rPr>
              <a:t>(tellement)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4581727" y="638175"/>
            <a:ext cx="5409998" cy="5057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Arriver à prendre </a:t>
            </a:r>
            <a:r>
              <a:rPr lang="fr-BE" sz="2800" i="1" dirty="0"/>
              <a:t>ma</a:t>
            </a:r>
            <a:r>
              <a:rPr lang="fr-BE" sz="2800" dirty="0"/>
              <a:t> place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Faire valoir </a:t>
            </a:r>
            <a:r>
              <a:rPr lang="fr-BE" sz="2800" i="1" dirty="0"/>
              <a:t>mon</a:t>
            </a:r>
            <a:r>
              <a:rPr lang="fr-BE" sz="2800" dirty="0"/>
              <a:t> point de vue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Exprimer </a:t>
            </a:r>
            <a:r>
              <a:rPr lang="fr-BE" sz="2800" i="1" dirty="0"/>
              <a:t>mes</a:t>
            </a:r>
            <a:r>
              <a:rPr lang="fr-BE" sz="2800" dirty="0"/>
              <a:t> besoins et </a:t>
            </a:r>
            <a:r>
              <a:rPr lang="fr-BE" sz="2800" i="1" dirty="0"/>
              <a:t>mes</a:t>
            </a:r>
            <a:r>
              <a:rPr lang="fr-BE" sz="2800" dirty="0"/>
              <a:t> envies</a:t>
            </a:r>
          </a:p>
          <a:p>
            <a:r>
              <a:rPr lang="fr-BE" sz="2800" dirty="0"/>
              <a:t>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J’ai appris à ne pas faire de vagues</a:t>
            </a:r>
            <a:br>
              <a:rPr lang="fr-BE" sz="2800" dirty="0"/>
            </a:br>
            <a:br>
              <a:rPr lang="fr-BE" sz="2800" dirty="0"/>
            </a:br>
            <a:r>
              <a:rPr lang="fr-BE" sz="2800" i="1" dirty="0"/>
              <a:t>(et je ne sais pas toujours ce que je veux vraiment)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7B675-67D7-0EFB-5587-B67D7C140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31314" b="13582"/>
          <a:stretch/>
        </p:blipFill>
        <p:spPr bwMode="auto">
          <a:xfrm>
            <a:off x="-17" y="4413162"/>
            <a:ext cx="4039200" cy="125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EE7F04-C0D8-A354-DE9A-FD76B96EE6BA}"/>
              </a:ext>
            </a:extLst>
          </p:cNvPr>
          <p:cNvSpPr txBox="1"/>
          <p:nvPr/>
        </p:nvSpPr>
        <p:spPr>
          <a:xfrm>
            <a:off x="227446" y="6286500"/>
            <a:ext cx="124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B8881-1813-4478-929C-542F411A550A}" type="slidenum">
              <a:rPr lang="en-US" sz="1600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/ 15</a:t>
            </a:r>
          </a:p>
        </p:txBody>
      </p:sp>
      <p:pic>
        <p:nvPicPr>
          <p:cNvPr id="9" name="Picture 2" descr="A picture containing graphics, graphic design, colorfulness, creativity&#10;&#10;Description automatically generated">
            <a:extLst>
              <a:ext uri="{FF2B5EF4-FFF2-40B4-BE49-F238E27FC236}">
                <a16:creationId xmlns:a16="http://schemas.microsoft.com/office/drawing/2014/main" id="{E2428F76-B6F8-3386-CBFC-15C77FED3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49" y="6119524"/>
            <a:ext cx="1334655" cy="53163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45D30A27-60CD-897F-DBF7-F1EBFA976A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4" b="8004"/>
          <a:stretch/>
        </p:blipFill>
        <p:spPr>
          <a:xfrm>
            <a:off x="10864776" y="12088"/>
            <a:ext cx="1128353" cy="18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3489</TotalTime>
  <Words>616</Words>
  <Application>Microsoft Office PowerPoint</Application>
  <PresentationFormat>Widescreen</PresentationFormat>
  <Paragraphs>106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Mon côté 9</vt:lpstr>
      <vt:lpstr>Le monde &amp; moi</vt:lpstr>
      <vt:lpstr>Ma motivation</vt:lpstr>
      <vt:lpstr>Mes valeurs</vt:lpstr>
      <vt:lpstr>Je recherche</vt:lpstr>
      <vt:lpstr>Je fuis</vt:lpstr>
      <vt:lpstr>Je suis mal quand</vt:lpstr>
      <vt:lpstr>Stressé·e</vt:lpstr>
      <vt:lpstr>J’aimerais (tellement)</vt:lpstr>
      <vt:lpstr>Les autres &amp; moi</vt:lpstr>
      <vt:lpstr>Ils aiment moins</vt:lpstr>
      <vt:lpstr>Dilemme</vt:lpstr>
      <vt:lpstr>Toi &amp; moi</vt:lpstr>
      <vt:lpstr>Si nous sommes fâché·e·s</vt:lpstr>
      <vt:lpstr>Pour me faire plaisir…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Dineur</dc:creator>
  <cp:lastModifiedBy>Peter Cogen</cp:lastModifiedBy>
  <cp:revision>84</cp:revision>
  <cp:lastPrinted>2023-07-11T07:34:27Z</cp:lastPrinted>
  <dcterms:created xsi:type="dcterms:W3CDTF">2016-06-07T11:02:30Z</dcterms:created>
  <dcterms:modified xsi:type="dcterms:W3CDTF">2023-08-29T07:59:29Z</dcterms:modified>
</cp:coreProperties>
</file>