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5050" cy="67929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506" y="3268519"/>
            <a:ext cx="7940040" cy="26757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899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</a:t>
            </a:r>
            <a:r>
              <a:rPr lang="fr-BE" sz="4800" dirty="0">
                <a:solidFill>
                  <a:srgbClr val="FFFFFF"/>
                </a:solidFill>
              </a:rPr>
              <a:t>8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PROTECTEUR, MENEUR, DÉCIDEUR…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733285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80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2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40000" y="1800000"/>
            <a:ext cx="359999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760000" y="1800000"/>
            <a:ext cx="359999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courage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qualités de cœur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autonomie qui souvent les inspire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soutien sans faille au « clan » (ma famille, mes amis, mes collaborateurs)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0B950378-2195-679A-FCF6-11ADB7B019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présence « forte » qui peut intimider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colères que j’estime utiles mais qui peuvent blesser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absence de souplesse et d’ouverture dans la négociation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vision manichéenne de beaucoup de situations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A7D2EDCE-C13B-81A2-8461-FF474FAD50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Que faire quand le sort d’une personne vulnérable m’interpelle?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première impulsion est de protéger la victime d’une injustice…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est-ce que cela l’aidera à se prendre en charge?</a:t>
            </a:r>
          </a:p>
          <a:p>
            <a:r>
              <a:rPr lang="fr-BE" sz="2800" dirty="0"/>
              <a:t>Souvent, je ressens cette tension entre ma volonté de soutenir mes proches et la crainte qu’ils finiront par se reposer sur moi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4D369ED9-45E1-684A-DE7E-3E65D45D03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Va droit au but, sans tourner autour du pot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joue pas à la victime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Évite de parler pour ne rien dire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Avance avec enthousiasme, sans hésiter, douter, discutailler…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7CA378A3-6D99-A02C-C9BB-E0F3C270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J’irai franchement et directement à la confrontation pour qu’on clarifie la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J’insisterai lourdement pour qu’on arrive à une conclusion qui permettra de prendre une décision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J’aurai une idée claire de l’issue la plus juste que je chercherai à imposer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Si, au final, je n’obtiens pas gain de cause, je m’en souviendrai longtemps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42414074-CAE5-3B20-1C5A-41A37E5937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Ose me tenir tête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Assume tes actes et tes décisions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Parle-moi franchement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</a:t>
            </a:r>
            <a:r>
              <a:rPr lang="fr-BE" sz="2800" dirty="0" err="1"/>
              <a:t>concis·e</a:t>
            </a:r>
            <a:r>
              <a:rPr lang="fr-BE" sz="2800" dirty="0"/>
              <a:t>, </a:t>
            </a:r>
            <a:r>
              <a:rPr lang="fr-BE" sz="2800" dirty="0" err="1"/>
              <a:t>précis·e</a:t>
            </a:r>
            <a:r>
              <a:rPr lang="fr-BE" sz="2800" dirty="0"/>
              <a:t>, </a:t>
            </a:r>
            <a:r>
              <a:rPr lang="fr-BE" sz="2800" dirty="0" err="1"/>
              <a:t>factuel·le</a:t>
            </a:r>
            <a:endParaRPr lang="fr-BE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381ACAE1-B743-A8F1-A0DF-76648161A6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monde est injuste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vie ne fait pas de cadeaux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dois être </a:t>
            </a:r>
            <a:r>
              <a:rPr lang="fr-BE" sz="2800" dirty="0" err="1"/>
              <a:t>fort·e</a:t>
            </a:r>
            <a:r>
              <a:rPr lang="fr-BE" sz="2800" dirty="0"/>
              <a:t>, </a:t>
            </a:r>
            <a:r>
              <a:rPr lang="fr-BE" sz="2800" dirty="0" err="1"/>
              <a:t>indépendant.e</a:t>
            </a:r>
            <a:r>
              <a:rPr lang="fr-BE" sz="2800" dirty="0"/>
              <a:t> et autonome 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6614" b="26614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Tenir tête à quiconque voudrait me dominer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Combattre l’injustice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Défendre ou aider les personnes en difficulté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Cultiver confiance &amp; fidélité dans mes relations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8815" b="31615"/>
          <a:stretch/>
        </p:blipFill>
        <p:spPr bwMode="auto">
          <a:xfrm>
            <a:off x="9509" y="4413162"/>
            <a:ext cx="4028315" cy="12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50350511-D9F8-6BAE-383E-C7D5AFD066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Force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Équité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Franchise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Loyauté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Indépendance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D05EF541-FB47-3F65-B86E-4FAABBE4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victoire sans concession dans les combats que je mène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position dominante qui garantit ma sécurité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entourage qui mérite ma confiance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liberté de toute emprise ou soumission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263" t="32408" r="263" b="23726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79B03887-0575-357C-AC76-5F5F751E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faiblesse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L’hypocrisie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mensonges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lâcheté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manque de respect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1540" b="45108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52B6CC1B-FF88-B7B4-1145-E72924F068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suis le témoin d’une injustice (même si celle-ci ne me concerne pas directement)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gens ne font pas face aux problèmes ou n’assument pas la responsabilité de leurs actes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J’entends des reproches voilés au lieu d’une critique claire et directe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Quelqu’un essaie de prendre l’ascendant sur moi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36E15441-4DD4-858E-888D-D0E8B7541C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vais cesser d’écouter les autres pour donner la priorité exclusive à mes objectifs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J’exprime mon inconfort avec plus ou moins de violence et deviens de plus en plus dirigiste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/>
              <a:t>Submergé·e</a:t>
            </a:r>
            <a:r>
              <a:rPr lang="fr-BE" sz="2800" dirty="0"/>
              <a:t> par la colère, il m’arrive d’agir de manière impulsive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 err="1"/>
              <a:t>Confronté·e</a:t>
            </a:r>
            <a:r>
              <a:rPr lang="fr-BE" sz="2800" dirty="0"/>
              <a:t> à un échec, je perdrai toute empathie et je chercherai à me venger de ceux qui m’ont mis en difficulté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6690EAC1-86FA-2FE0-5EF1-0F98DE1BD7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Pouvoir, de temps en temps, enlever mon armure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Profiter d’une trêve pour déposer les armes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peur de me montrer vulnérable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527" b="3527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3575F364-E480-2C27-991A-50B523C049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3206</TotalTime>
  <Words>586</Words>
  <Application>Microsoft Office PowerPoint</Application>
  <PresentationFormat>Widescreen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8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83</cp:revision>
  <cp:lastPrinted>2023-07-12T05:38:16Z</cp:lastPrinted>
  <dcterms:created xsi:type="dcterms:W3CDTF">2016-06-07T11:02:30Z</dcterms:created>
  <dcterms:modified xsi:type="dcterms:W3CDTF">2023-08-29T07:54:11Z</dcterms:modified>
</cp:coreProperties>
</file>