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0810"/>
            <a:ext cx="7941310" cy="26775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2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</a:t>
            </a:r>
            <a:r>
              <a:rPr lang="fr-BE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côté </a:t>
            </a:r>
            <a:r>
              <a:rPr lang="fr-BE" sz="4800" dirty="0">
                <a:solidFill>
                  <a:srgbClr val="FFFFFF"/>
                </a:solidFill>
              </a:rPr>
              <a:t>6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LOYAL, VIGILANT, SCEPTIQUE, ANTICIPATEUR…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780869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6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2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000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00000" y="1800000"/>
            <a:ext cx="359999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engagement pour les causes qui me tiennent à cœur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capacité à prévoir les risques et les obstacles éventuels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sens des responsabilités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capacité à organiser et structurer clairement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humour vif, pétillant… et parfois un peu sarcastique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9D162B5A-1D55-F921-804A-B7505B08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tendance à douter de la bonne foi des autres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besoin constant d’être </a:t>
            </a:r>
            <a:r>
              <a:rPr lang="fr-BE" sz="2800" dirty="0" err="1"/>
              <a:t>rassuré.e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côté compliqué, hésitant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tendance à amplifier les dangers, à imaginer le 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objections que j’exprime immédiatement, avant d’en savoir plus sur un projet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D191CBAA-BCB5-68ED-7DEC-3CD809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Que faire quand je vois un premier « drapeau rouge » dans une relation privée ou professionnelle?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D’un côté, je veux donner une chance à la personne en évitant les conclusions hâtives…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je sais que j’aurai du mal à oublier cette première déception</a:t>
            </a:r>
          </a:p>
          <a:p>
            <a:r>
              <a:rPr lang="fr-BE" sz="2800" dirty="0"/>
              <a:t>Souvent, je ressens cette tension entre mes doutes et ma volonté de construire une confiance réciproque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87F12595-BB25-DAC4-170F-06AAAB40B3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N’abuse pas de ma confiance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parle pas derrière mon 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mets pas devant un « fait accompli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cache pas des informations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m’oblige pas à jouer un rôle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8F2B0DB5-1807-23C5-E048-063E9BD9B3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pense souvent à toutes les issues possibles… même la séparation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te rappellerai les règles du jeu, nos engagements, nos promesses, nos contrats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sonde les autres pour voir dans quel camp ils sont, sur qui je peux compter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J’affronte la situation avec courage pour la clarifier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BFFC7F0E-A772-1EE4-AB3E-66719D7767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sincère et </a:t>
            </a:r>
            <a:r>
              <a:rPr lang="fr-BE" sz="2800" dirty="0" err="1"/>
              <a:t>clair·e</a:t>
            </a:r>
            <a:r>
              <a:rPr lang="fr-BE" sz="2800" dirty="0"/>
              <a:t> avec moi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Respecte tes engagements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Laisse une place au doute et à la remise en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Fais preuve d’humour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11257863-9EAA-AFA3-33D3-DFD372E4D1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monde n’est pas sans danger, la vie n’est pas sans risques, les gens ne sont pas tous dignes de confiance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dois être sur mes gardes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5330" b="37820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Assurer ma sécurité et celle de mes proches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Par la conscience du risque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Par la prévention des incidents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Par les solutions de secours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37" t="22082" r="-237" b="31446"/>
          <a:stretch/>
        </p:blipFill>
        <p:spPr bwMode="auto">
          <a:xfrm>
            <a:off x="9509" y="4413162"/>
            <a:ext cx="4028315" cy="12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281C3ECD-F38A-DDAD-3E6D-1481CCBB8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Loyauté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Responsabilité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Clarté des accords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Respect des règles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Persévérance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631270FA-9109-13C2-DB7E-1374E4B8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cadre clair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espace sécurisant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relation de confiance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engagement à long terme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issue de secours</a:t>
            </a:r>
          </a:p>
          <a:p>
            <a:r>
              <a:rPr lang="fr-BE" sz="2800" i="1" dirty="0"/>
              <a:t>(Ou un défi exceptionnel qui vaut le risque de renoncer à tout cela)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" t="17266" r="-37" b="7870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98CA3BDD-5793-8602-2D68-20FF89FB4D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naïveté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trahison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plans sur la comète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L’abus de confiance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imprévus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imprudences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227" t="8456" r="2380" b="18887"/>
          <a:stretch/>
        </p:blipFill>
        <p:spPr bwMode="auto">
          <a:xfrm>
            <a:off x="-9849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BFBE8E72-D65C-C7AA-7ECC-14D243F540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personne se contredit, manque d’authenticité, remet en question un accord pris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/>
              <a:t>Un·e</a:t>
            </a:r>
            <a:r>
              <a:rPr lang="fr-BE" sz="2800" dirty="0"/>
              <a:t> responsable n’est pas à la hauteur de sa tâche ou abuse de son autorité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Quelqu’un d’inconscient met les autres en danger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ne comprend pas ou on doute de mes intentions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F3BF921B-899B-2C83-7D35-FF360AA0E7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serai à l’affût du moindre indice qui pourrait confirmer mes suspicions ou inquiétudes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m’isolerai pour ruminer, analyser, disséquer, spéculer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J’imaginerai alors mille et une issues négatives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Ce qui amplifiera mon angoisse et mes doutes sur moi et les autres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finirai par prendre la fuite ou... Je foncerai en affrontant mes peurs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08E2B711-49B8-E496-FE7C-8BA374C0B9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Être plus </a:t>
            </a:r>
            <a:r>
              <a:rPr lang="fr-BE" sz="2800" dirty="0" err="1"/>
              <a:t>confiant·e</a:t>
            </a:r>
            <a:r>
              <a:rPr lang="fr-BE" sz="2800" dirty="0"/>
              <a:t> dans la vie 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peur d’être </a:t>
            </a:r>
            <a:r>
              <a:rPr lang="fr-BE" sz="2800" dirty="0" err="1"/>
              <a:t>trahi·e</a:t>
            </a:r>
            <a:r>
              <a:rPr lang="fr-BE" sz="2800" dirty="0"/>
              <a:t> et je reste </a:t>
            </a:r>
            <a:r>
              <a:rPr lang="fr-BE" sz="2800" dirty="0" err="1"/>
              <a:t>vigilant·e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Car je doute autant de moi-même que des autres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3" t="15344" r="19219" b="47289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515D9C76-91F0-E854-650D-8C087FBE5D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7116</TotalTime>
  <Words>635</Words>
  <Application>Microsoft Office PowerPoint</Application>
  <PresentationFormat>Widescreen</PresentationFormat>
  <Paragraphs>108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6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80</cp:revision>
  <cp:lastPrinted>2023-07-10T08:05:03Z</cp:lastPrinted>
  <dcterms:created xsi:type="dcterms:W3CDTF">2016-06-07T11:02:30Z</dcterms:created>
  <dcterms:modified xsi:type="dcterms:W3CDTF">2023-08-29T07:44:22Z</dcterms:modified>
</cp:coreProperties>
</file>