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9925050" cy="67929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506" y="3268519"/>
            <a:ext cx="7940040" cy="26757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2515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899" y="6452515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75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</a:t>
            </a:r>
            <a:r>
              <a:rPr lang="fr-BE" sz="4800" dirty="0">
                <a:solidFill>
                  <a:srgbClr val="FFFFFF"/>
                </a:solidFill>
              </a:rPr>
              <a:t>4</a:t>
            </a:r>
            <a:endParaRPr lang="fr-BE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SENSIBLE, ORIGINAL, AUTHENTIQUE, ROMANTIQUE…</a:t>
            </a:r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731592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2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80000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40000" y="1800000"/>
            <a:ext cx="359999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0" y="1800000"/>
            <a:ext cx="36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60000" y="1800001"/>
            <a:ext cx="359999" cy="719998"/>
          </a:xfrm>
          <a:prstGeom prst="rect">
            <a:avLst/>
          </a:prstGeom>
        </p:spPr>
      </p:pic>
      <p:pic>
        <p:nvPicPr>
          <p:cNvPr id="17" name="Image 16" descr="Une image contenant cercle, créativité, art, capture d’écran&#10;&#10;Description générée automatiquement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0000" y="1800000"/>
            <a:ext cx="360000" cy="720000"/>
          </a:xfrm>
          <a:prstGeom prst="rect">
            <a:avLst/>
          </a:prstGeom>
        </p:spPr>
      </p:pic>
      <p:pic>
        <p:nvPicPr>
          <p:cNvPr id="19" name="Image 18" descr="Une image contenant texte, capture d’écran, jaune, Police&#10;&#10;Description générée automatiquement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0000" y="1800000"/>
            <a:ext cx="360000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0000" y="1800000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souci d’authenticité et de profondeur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touche personnelle que je mets dans tout ce que je fais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capacité à soutenir les personnes en difficulté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créativité et mon imagination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2" name="Image 6">
            <a:extLst>
              <a:ext uri="{FF2B5EF4-FFF2-40B4-BE49-F238E27FC236}">
                <a16:creationId xmlns:a16="http://schemas.microsoft.com/office/drawing/2014/main" id="{8C4E6B18-1493-01EF-A77F-D51F49554A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regard envieux quand je crois que les autres ont tout le bonheur, l’amour, l’estime… que je n’ai 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L’expression théâtrale de mes humeurs et émotions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critique sévère des gens qui ne répondent pas à mes attentes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côté hautain quand je me retire dans ma tour d’ivoire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FD4EA739-50FA-9941-1016-65ABC2FB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J’aime les échanges simples, vrais, profonds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Dans lesquels chacun se livre tel qu’elle ou il est…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qui ne doivent pas finir en bavardage futile !</a:t>
            </a:r>
          </a:p>
          <a:p>
            <a:r>
              <a:rPr lang="fr-BE" sz="2800" dirty="0"/>
              <a:t>Souvent, je ressens cette tension entre mon goût de l’authentique et mon refus de l’ordinaire.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E3D61B9F-CD39-3C65-DA5F-2471CB45FF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te moque pas de ce que je ressens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compare pas et (surtout) ne m’assimile pas aux autres (de ma famille, de ma conviction politique, de ma profession…)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cache pas ce que tu ressens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m’impose pas ta façon de faire/voir sans écouter mon avis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ECB9963B-9477-1091-3F76-62FFC341D1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J’y verrai une preuve de plus que tout nous oppose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dirai que, une fois de plus, tu ne me comprends pas (du tout)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Et puis, j’attendrai que tu fasses un pas vers moi pour regagner ma confiance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Triste et mélancolique, je peux rester longuement inaccessible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4BD399DF-EE76-41CC-D68F-C41CEE50D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Partage avec moi des moments uniques, originaux, intenses, inattendus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N’hésite pas à exprimer ton amour pour moi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authentique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profond et sincère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1455D497-3F76-E414-4D9B-A58718CC81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Loin de la grisaille du monde…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Il doit y avoir de la beauté, de la profondeur, de la sensibilité, des rencontres vraies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C’est là que j’aimerais vivre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37" t="52066" r="-337" b="16702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Être moi, rien que moi et tout moi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Trouver ma voie, unique et exaltante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Trouver ma voix, pour exprimer ce que ressens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/>
          <a:srcRect l="338" t="6048" r="-338" b="388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F3819101-7924-0A81-9D79-BBA2613A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beauté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L’authenticité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sensibilité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L’intensité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profondeur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D315FF73-E065-BD4B-FCEF-E87D493576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vie sans compromis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contacts qui m’inspirent, me touchent, m’élèvent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paradis perdu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inaccessible étoile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2461" b="22461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6C0260E9-453F-FD8D-8E65-E1A774E9AC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conventions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banalité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superficiel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L’incolore, l’inodore, l’indolore, l’uniforme (et les uniformes)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36" t="2490" r="-636" b="51038"/>
          <a:stretch/>
        </p:blipFill>
        <p:spPr bwMode="auto">
          <a:xfrm>
            <a:off x="9508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094404B9-D0E9-BD20-9C16-0C85F96FD1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ne me « calcule » 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m’interrompt en disant que je suis trop </a:t>
            </a:r>
            <a:r>
              <a:rPr lang="fr-BE" sz="2800" dirty="0" err="1"/>
              <a:t>compliqué·e</a:t>
            </a:r>
            <a:r>
              <a:rPr lang="fr-BE" sz="2800" dirty="0"/>
              <a:t>, sensible, </a:t>
            </a:r>
            <a:r>
              <a:rPr lang="fr-BE" sz="2800" dirty="0" err="1"/>
              <a:t>exigeant·e</a:t>
            </a:r>
            <a:r>
              <a:rPr lang="fr-BE" sz="2800" dirty="0"/>
              <a:t>, idéaliste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suis </a:t>
            </a:r>
            <a:r>
              <a:rPr lang="fr-BE" sz="2800" dirty="0" err="1"/>
              <a:t>obligé·e</a:t>
            </a:r>
            <a:r>
              <a:rPr lang="fr-BE" sz="2800" dirty="0"/>
              <a:t> d’agir contre mes valeurs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J’apprends qu’on dit du mal de moi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F0426D6E-AA87-BA3E-A860-613478F36D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fr-BE" sz="2800" dirty="0"/>
              <a:t>Mon attitude deviendra froide et distante quand je me sens </a:t>
            </a:r>
            <a:r>
              <a:rPr lang="fr-BE" sz="2800" dirty="0" err="1"/>
              <a:t>incompris·e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Ou agressive et accusatrice quand je suis </a:t>
            </a:r>
            <a:r>
              <a:rPr lang="fr-BE" sz="2800" dirty="0" err="1"/>
              <a:t>frustré·e</a:t>
            </a:r>
            <a:r>
              <a:rPr lang="fr-BE" sz="2800" dirty="0"/>
              <a:t> par un manque de considération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/>
              <a:t>Blessé·e</a:t>
            </a:r>
            <a:r>
              <a:rPr lang="fr-BE" sz="2800" dirty="0"/>
              <a:t>, je peux m’isoler longtemps avant de refaire un premier pas vers les autres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880DA904-8A3E-C6F2-90BF-6811EE65D5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Vivre le présent, sans nostalgie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Être </a:t>
            </a:r>
            <a:r>
              <a:rPr lang="fr-BE" sz="2800" dirty="0" err="1"/>
              <a:t>présent·e</a:t>
            </a:r>
            <a:r>
              <a:rPr lang="fr-BE" sz="2800" dirty="0"/>
              <a:t>, sans désir d’ailleurs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Goûter les petits bonheurs de la vie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réalité me déçoit souvent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4729" b="24729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BA3E6FAA-967E-AA54-0B73-112F515147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4733</TotalTime>
  <Words>603</Words>
  <Application>Microsoft Office PowerPoint</Application>
  <PresentationFormat>Widescreen</PresentationFormat>
  <Paragraphs>100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4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77</cp:revision>
  <cp:lastPrinted>2023-07-05T11:54:29Z</cp:lastPrinted>
  <dcterms:created xsi:type="dcterms:W3CDTF">2016-06-07T11:02:30Z</dcterms:created>
  <dcterms:modified xsi:type="dcterms:W3CDTF">2023-08-29T07:35:47Z</dcterms:modified>
</cp:coreProperties>
</file>