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BATTANT, PERFORMANT, EFFICACE, CHAMPION…</a:t>
            </a:r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826842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0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63675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720000" y="1800000"/>
            <a:ext cx="359999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675" y="1800000"/>
            <a:ext cx="36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43600" y="1800001"/>
            <a:ext cx="359999" cy="719998"/>
          </a:xfrm>
          <a:prstGeom prst="rect">
            <a:avLst/>
          </a:prstGeom>
        </p:spPr>
      </p:pic>
      <p:pic>
        <p:nvPicPr>
          <p:cNvPr id="17" name="Image 16" descr="Une image contenant cercle, créativité, art, capture d’écran&#10;&#10;Description générée automatiquement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675" y="1800000"/>
            <a:ext cx="360000" cy="720000"/>
          </a:xfrm>
          <a:prstGeom prst="rect">
            <a:avLst/>
          </a:prstGeom>
        </p:spPr>
      </p:pic>
      <p:pic>
        <p:nvPicPr>
          <p:cNvPr id="19" name="Image 18" descr="Une image contenant texte, capture d’écran, jaune, Police&#10;&#10;Description générée automatiquement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3675" y="1800000"/>
            <a:ext cx="360000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3675" y="1800000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capacité de travail considérable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vision très claire de la voie à suivre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résistance au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aptitude à rebondir (très) vite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B1A0705-5565-3F35-6C8C-3514219F28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souci constant de mon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raccourcis (parfois discutables) quand j’estime que la fin justifie les moyens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tendance à me mettre en valeur en enjolivant mes résultats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côté caméléon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32A2906B-D04A-7C73-AB09-6EACE8900D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Comment faire quand une relation de longue durée a fait tomber certaines barrières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tiens toujours à faire bonne impression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les autres ont pu découvrir mes côtés moins séduisants</a:t>
            </a:r>
          </a:p>
          <a:p>
            <a:r>
              <a:rPr lang="fr-BE" sz="2800" dirty="0"/>
              <a:t>Dois-je reprendre de la distance pour préserver mon image ou m’ouvrir plus encore 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4EAC7A59-3467-16EE-CCF9-E7A340889E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te moque pas de mon ambition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remets pas en question mes capacités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ralentis pas en faisant obstruction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Évite les états d’âme et la sensiblerie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C339CCBC-69CD-2366-FE47-65A7E3700E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610302" y="628650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me focaliserai sur mes objectifs personnels plutôt que sur nos projets communs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J’essaierai d’en sortir à mon avantage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mettrai en avant ma contribution à notre bien-être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mettrai mes émotions de côté pour trouver une solution (qui peut impliquer la séparation)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29FA8763-A40B-6344-209C-70D550979C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Félicite-moi pour mon travail et mes réussites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aussi </a:t>
            </a:r>
            <a:r>
              <a:rPr lang="fr-BE" sz="2800" dirty="0" err="1"/>
              <a:t>impliqué·e</a:t>
            </a:r>
            <a:r>
              <a:rPr lang="fr-BE" sz="2800" dirty="0"/>
              <a:t> et efficace que moi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Manifeste de l’enthousiasme, de l’optimisme, la « niaque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pragmatique et </a:t>
            </a:r>
            <a:r>
              <a:rPr lang="fr-BE" sz="2800" dirty="0" err="1"/>
              <a:t>orienté·e</a:t>
            </a:r>
            <a:r>
              <a:rPr lang="fr-BE" sz="2800" dirty="0"/>
              <a:t> résultats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B19245C3-B2C9-BC6C-5728-4CBD369D89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monde appartient aux gagnants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Je dois viser haut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Je dois être </a:t>
            </a:r>
            <a:r>
              <a:rPr lang="fr-BE" sz="2800" dirty="0" err="1"/>
              <a:t>performant·e</a:t>
            </a:r>
            <a:endParaRPr lang="fr-BE" sz="2800" dirty="0"/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37" t="7104" r="-337" b="37370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Réussir tout ce que j’entreprends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Être au top dans mon métier, dans mes loisirs, dans ma vie privée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Être </a:t>
            </a:r>
            <a:r>
              <a:rPr lang="fr-BE" sz="2800" dirty="0" err="1"/>
              <a:t>reconnu·e</a:t>
            </a:r>
            <a:r>
              <a:rPr lang="fr-BE" sz="2800" dirty="0"/>
              <a:t>, </a:t>
            </a:r>
            <a:r>
              <a:rPr lang="fr-BE" sz="2800" dirty="0" err="1"/>
              <a:t>admiré·e</a:t>
            </a:r>
            <a:r>
              <a:rPr lang="fr-BE" sz="2800" dirty="0"/>
              <a:t> ou </a:t>
            </a:r>
            <a:r>
              <a:rPr lang="fr-BE" sz="2800" dirty="0" err="1"/>
              <a:t>cité·e</a:t>
            </a:r>
            <a:r>
              <a:rPr lang="fr-BE" sz="2800" dirty="0"/>
              <a:t> en exemple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37" t="17327" r="-237" b="27595"/>
          <a:stretch/>
        </p:blipFill>
        <p:spPr bwMode="auto">
          <a:xfrm>
            <a:off x="-17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2B531DF4-BC79-A03F-B0B0-1F6BD3E5F2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travail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L’action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L’efficacité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performance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4641771C-7C21-5EC3-2BF2-6F9987319F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À produire des résultats visibles et rapides, le plus efficacement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À faire bonne impression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À me distinguer dans des environnements compétitifs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6929" r="-38" b="26581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67A4B8B7-6DFA-4282-D948-B1F3770D08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L’échec (surtout quand il ternit mon image)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L’inactivité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« casse-vitesse » (réunions sans fin, analyses abstraites, réflexions philosophiques)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gens qui m’expriment leurs doutes, craintes, objections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914A6DB7-9D73-8738-F1BB-18976781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B6E2EE-9801-F082-4ADF-02A623CD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263" t="19410" r="263" b="31084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J’ai l’impression que je risque vraiment d’échouer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perds ma crédibilité, surtout sur la scène professionnelle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ne suis pas </a:t>
            </a:r>
            <a:r>
              <a:rPr lang="fr-BE" sz="2800" dirty="0" err="1"/>
              <a:t>reconnu·e</a:t>
            </a:r>
            <a:r>
              <a:rPr lang="fr-BE" sz="2800" dirty="0"/>
              <a:t> pour ce que je réalise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me tient pour responsable des erreurs ou des contre-performances des autres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38725B8C-E312-5504-D7D7-FF192004C4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ferai tout pour atteindre mes objectifs, quitte à interpréter les règles du jeu à mon avantage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bloque mes émotions plutôt que de me confier à quelqu’un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deviens </a:t>
            </a:r>
            <a:r>
              <a:rPr lang="fr-BE" sz="2800" dirty="0" err="1"/>
              <a:t>dur·e</a:t>
            </a:r>
            <a:r>
              <a:rPr lang="fr-BE" sz="2800" dirty="0"/>
              <a:t>, </a:t>
            </a:r>
            <a:r>
              <a:rPr lang="fr-BE" sz="2800" dirty="0" err="1"/>
              <a:t>cassant·e</a:t>
            </a:r>
            <a:r>
              <a:rPr lang="fr-BE" sz="2800" dirty="0"/>
              <a:t> et autoritaire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Parfois, je perds tout</a:t>
            </a:r>
            <a:r>
              <a:rPr lang="en-GB" sz="2800" dirty="0"/>
              <a:t>e</a:t>
            </a:r>
            <a:r>
              <a:rPr lang="fr-BE" sz="2800" dirty="0"/>
              <a:t> estime pour l’autre et pour moi-même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peux manquer de scrupules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E5E35119-C72D-9F0A-A46C-E632C9655E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Pouvoir, de temps en temps, enlever le masque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Exister pour moi, libéré du regard des autres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crois qu’on apprécie surtout mes performances plutôt que ma personne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" t="43025" r="-34" b="10483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5B2D1DAF-782D-46BC-2A13-EE1C2F87BC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10137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3135</TotalTime>
  <Words>577</Words>
  <Application>Microsoft Office PowerPoint</Application>
  <PresentationFormat>Widescreen</PresentationFormat>
  <Paragraphs>98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3</vt:lpstr>
      <vt:lpstr>Le monde &amp; moi</vt:lpstr>
      <vt:lpstr>Ma motivation</vt:lpstr>
      <vt:lpstr>Mes valeurs</vt:lpstr>
      <vt:lpstr>Je 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77</cp:revision>
  <cp:lastPrinted>2016-06-08T07:12:35Z</cp:lastPrinted>
  <dcterms:created xsi:type="dcterms:W3CDTF">2016-06-07T11:02:30Z</dcterms:created>
  <dcterms:modified xsi:type="dcterms:W3CDTF">2023-08-29T07:32:49Z</dcterms:modified>
</cp:coreProperties>
</file>