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95" r:id="rId8"/>
    <p:sldId id="294" r:id="rId9"/>
    <p:sldId id="288" r:id="rId10"/>
    <p:sldId id="289" r:id="rId11"/>
    <p:sldId id="290" r:id="rId12"/>
    <p:sldId id="296" r:id="rId13"/>
    <p:sldId id="292" r:id="rId14"/>
    <p:sldId id="293" r:id="rId15"/>
    <p:sldId id="291" r:id="rId16"/>
  </p:sldIdLst>
  <p:sldSz cx="12192000" cy="6858000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6415" autoAdjust="0"/>
  </p:normalViewPr>
  <p:slideViewPr>
    <p:cSldViewPr snapToGrid="0">
      <p:cViewPr varScale="1">
        <p:scale>
          <a:sx n="101" d="100"/>
          <a:sy n="101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9230-2B00-485F-9843-5293A542859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60AF-273C-4236-AE5A-8BFB157E62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6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7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2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1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2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5932-D88C-3957-3CD0-B5FD2C1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02B01-42B3-9A49-77FB-2C06F5BF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4773-39CA-EC5D-6941-40AD292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0D84-F11D-4B6B-99AA-CE7F6AB20B4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457-B4A9-DB85-446C-54BE8C6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100-BC2C-5B63-E970-A379F735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B24-CF1C-D93F-EDEB-C68B68A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E2F4-FA58-AA0C-94AE-2717A26F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DBF-A680-735F-74DB-18BD2C6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A238-9E60-4C11-9B23-B07171B1153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70CC-5322-37EA-4FA1-F4CBFA2C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D71F-97C7-9A00-EFAB-9927E77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D178-C544-E119-0CBA-9EF2C689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AF07-D972-0C52-76CD-102DE26D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F68-CA92-67B0-B645-A4FE8D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013E-11A4-4FDB-9621-2501AB31C1A8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3A58-5C10-85DB-9D85-E4676BD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DC5F-2712-431F-03F9-2265540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2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3D6-506C-4F2A-B594-986FFF255A6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1A4-BB20-14AF-E0BC-50BD8141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6A83-A6BD-BE8E-1EA9-5717F6B4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391F-8DDA-DCE6-E9BF-5EE66C8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BA6C-3617-4AE9-BE69-8581CC5FD09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325-050A-CE81-8167-419E4FB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BB8F-CF15-C2E9-E4DA-B0CA33A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B21-D0B9-3DD7-AF7A-A4B340F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61640-43A7-4842-C5B3-4877E3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1AB7-BC59-1279-535C-33D42C7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4BCF-C8C9-4F39-BF9D-4B9A1CEECF25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D3C0-FBB5-A8AF-C333-F4E49C3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A44-1B3E-4700-11B8-81C94FC1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7FB-EFA8-8394-3805-AC71F9DC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52D-AE2A-FA8C-B0F1-753E24D1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E524-CD08-68B4-B009-4BB7CA9F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695-7134-73E0-9B13-308E554F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B4-2E59-4884-A23C-B5FADC29489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804-04CA-EBA6-A215-B1CE42F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FFE6-D2A1-C8FD-52F3-45750BE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74F7-C7F7-8424-B6D5-75CE0658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33E3-F19B-36DD-43A6-426F7B47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A30A-7B93-5786-A535-2DF38BA6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608-FF61-982C-BBC9-727C4619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9420-6AB9-D4F0-DC70-F8B1C5E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D0E1C-CF9B-301B-1F3E-7CEA53D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449-6046-4A38-B831-911B85F120D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0D49-DFF9-FB09-35D0-DFE5C1B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3F30-0B8D-1429-9800-1263479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CC2-095D-638C-718D-7B16373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EBB89-59E7-4994-CB9B-5CC0A23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5EA0-92F6-4C5B-A35A-F7025D26E4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59CA-4C1B-3FB3-A9E7-618A6D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391E-0C65-1911-E149-CC8B725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2C10B-4098-2F5F-1EC2-27A63738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C46F-B1AD-4C6C-AB7A-F52A905D216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D71-0618-D7B2-F055-9760F04B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AACC-4599-00BA-455C-6D067B0D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1C1-1867-F84A-D63E-302B92F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C1DF-F948-86BB-1957-7FF358D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1E09-52CB-2CD6-E28E-72051F49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A9E8-DA23-917A-899E-8568CB4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B9-8718-424F-BAB8-D0D4C3BA3BC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51C8-F389-27B5-25D2-F5E8A62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167-69A7-701A-F88C-E039C589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B274-363C-3667-9F53-10A709E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AB61-9307-389C-8167-E1246988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9CD7-6C46-2715-3524-F477316D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FFE6-D663-DF8D-1686-A5037E2E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1AD2-72FA-4B0F-B96D-E35E564CC5E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12A-D45D-71D8-6BE8-8FED1B6A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1CF9-3666-2558-E448-26D566D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352C-744D-EA3F-8B46-1776249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A8DD-F30C-F306-0987-10BA4595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5A-2CA9-1ABA-3BD1-67471B59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A6A-0637-4513-A0FA-3FBBDB00AC2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C06-812B-992B-B881-81F22A28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8F6D-62B1-3369-860C-E3ECF25C3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côté 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/>
              <a:t>ALTRUISTE, GÉNÉREUX, AIDANT…</a:t>
            </a:r>
          </a:p>
          <a:p>
            <a:pPr algn="l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E64DAED-567F-6420-B546-C0053876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81" y="5810250"/>
            <a:ext cx="2158899" cy="859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C2F0-FD62-2862-827F-5E69E3E8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7674442" y="540000"/>
            <a:ext cx="1428571" cy="2399772"/>
          </a:xfrm>
          <a:prstGeom prst="rect">
            <a:avLst/>
          </a:prstGeom>
        </p:spPr>
      </p:pic>
      <p:pic>
        <p:nvPicPr>
          <p:cNvPr id="5" name="Image 4" descr="Une image contenant violet, Magenta, violette, capture d’écran&#10;&#10;Description générée automatiquement">
            <a:extLst>
              <a:ext uri="{FF2B5EF4-FFF2-40B4-BE49-F238E27FC236}">
                <a16:creationId xmlns:a16="http://schemas.microsoft.com/office/drawing/2014/main" id="{3A6ADE60-E4FA-A227-D360-235D99A1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00" y="1800000"/>
            <a:ext cx="360000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1FF7C1-9504-02C5-C50A-4C7ECCBE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40000" y="1800000"/>
            <a:ext cx="360000" cy="720000"/>
          </a:xfrm>
          <a:prstGeom prst="rect">
            <a:avLst/>
          </a:prstGeom>
        </p:spPr>
      </p:pic>
      <p:pic>
        <p:nvPicPr>
          <p:cNvPr id="11" name="Image 10" descr="Une image contenant Graphique, graphisme, art, capture d’écran&#10;&#10;Description générée automatiquement">
            <a:extLst>
              <a:ext uri="{FF2B5EF4-FFF2-40B4-BE49-F238E27FC236}">
                <a16:creationId xmlns:a16="http://schemas.microsoft.com/office/drawing/2014/main" id="{227FB371-96CF-F461-E458-B0C346D76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0" y="1800000"/>
            <a:ext cx="360000" cy="720000"/>
          </a:xfrm>
          <a:prstGeom prst="rect">
            <a:avLst/>
          </a:prstGeom>
        </p:spPr>
      </p:pic>
      <p:pic>
        <p:nvPicPr>
          <p:cNvPr id="13" name="Image 12" descr="Une image contenant cercle, texte, disque compact, Graphique&#10;&#10;Description générée automatiquement">
            <a:extLst>
              <a:ext uri="{FF2B5EF4-FFF2-40B4-BE49-F238E27FC236}">
                <a16:creationId xmlns:a16="http://schemas.microsoft.com/office/drawing/2014/main" id="{32E85CDF-0945-666D-DE80-080F44AFC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0000" y="1800000"/>
            <a:ext cx="360000" cy="720000"/>
          </a:xfrm>
          <a:prstGeom prst="rect">
            <a:avLst/>
          </a:prstGeom>
        </p:spPr>
      </p:pic>
      <p:pic>
        <p:nvPicPr>
          <p:cNvPr id="15" name="Image 14" descr="Une image contenant capture d’écran, cercle, Graphique, art&#10;&#10;Description générée automatiquement">
            <a:extLst>
              <a:ext uri="{FF2B5EF4-FFF2-40B4-BE49-F238E27FC236}">
                <a16:creationId xmlns:a16="http://schemas.microsoft.com/office/drawing/2014/main" id="{2C7F1222-3F03-A977-53F5-35EAAC3E4C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000" y="1800000"/>
            <a:ext cx="360000" cy="720000"/>
          </a:xfrm>
          <a:prstGeom prst="rect">
            <a:avLst/>
          </a:prstGeom>
        </p:spPr>
      </p:pic>
      <p:pic>
        <p:nvPicPr>
          <p:cNvPr id="17" name="Image 16" descr="Une image contenant cercle, créativité, art, capture d’écran&#10;&#10;Description générée automatiquement">
            <a:extLst>
              <a:ext uri="{FF2B5EF4-FFF2-40B4-BE49-F238E27FC236}">
                <a16:creationId xmlns:a16="http://schemas.microsoft.com/office/drawing/2014/main" id="{CA656DE2-71D3-CB21-577A-CF0686C2D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0000" y="1800000"/>
            <a:ext cx="360000" cy="720000"/>
          </a:xfrm>
          <a:prstGeom prst="rect">
            <a:avLst/>
          </a:prstGeom>
        </p:spPr>
      </p:pic>
      <p:pic>
        <p:nvPicPr>
          <p:cNvPr id="19" name="Image 18" descr="Une image contenant texte, capture d’écran, jaune, Police&#10;&#10;Description générée automatiquement">
            <a:extLst>
              <a:ext uri="{FF2B5EF4-FFF2-40B4-BE49-F238E27FC236}">
                <a16:creationId xmlns:a16="http://schemas.microsoft.com/office/drawing/2014/main" id="{A506E55D-2534-AB86-89A3-F9A3269E6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0000" y="1800000"/>
            <a:ext cx="360000" cy="720000"/>
          </a:xfrm>
          <a:prstGeom prst="rect">
            <a:avLst/>
          </a:prstGeom>
        </p:spPr>
      </p:pic>
      <p:pic>
        <p:nvPicPr>
          <p:cNvPr id="21" name="Image 20" descr="Une image contenant cercle, art, Graphique, Caractère coloré&#10;&#10;Description générée automatiquement">
            <a:extLst>
              <a:ext uri="{FF2B5EF4-FFF2-40B4-BE49-F238E27FC236}">
                <a16:creationId xmlns:a16="http://schemas.microsoft.com/office/drawing/2014/main" id="{FA29BB58-A042-2D21-C6C3-84D7A41EA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0000" y="1800000"/>
            <a:ext cx="3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Les autres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apprécient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empathie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attitude prévenante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Mes petits cadeaux très personnels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faculté à faire ressortir le meilleur de l’autre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certain talent pour le rôle de « second » ou de coach</a:t>
            </a:r>
          </a:p>
        </p:txBody>
      </p:sp>
      <p:pic>
        <p:nvPicPr>
          <p:cNvPr id="3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06AB685-9AEC-97FF-1035-3C8117A8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236" t="17055" r="236" b="36285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7A53-8921-AC98-DE81-19705994A493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7F86B40F-44E2-0602-3EF6-BABB8CC2BB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Ils aiment moins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côté parfois « envahissant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Mes chantages affectifs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besoin de plaire à tout prix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manque de franchise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tendance à m’engager au-delà de mes forces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594" t="34087" r="8660" b="2701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C4A396-2B38-C8CF-4A6E-75D38B76C17C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1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34CF2A6-C7A3-BDEE-679A-2D16D0A5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C0D7EBE6-1FE9-6AE0-F02F-394897AB6F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Dilemme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Que faire quand une personne attend toujours plus de moi?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ne veux pas passer pour quelqu’un de calculateur…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répondre à sa demande finit par m’épuiser</a:t>
            </a:r>
          </a:p>
          <a:p>
            <a:r>
              <a:rPr lang="fr-BE" sz="2800" dirty="0"/>
              <a:t>Souvent, je ressens cette tension entre le besoin d’être </a:t>
            </a:r>
            <a:r>
              <a:rPr lang="fr-BE" sz="2800" dirty="0" err="1"/>
              <a:t>apprécié·e</a:t>
            </a:r>
            <a:r>
              <a:rPr lang="fr-BE" sz="2800" dirty="0"/>
              <a:t> et l’envie de… partir bien loin!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5915" r="236" b="31859"/>
          <a:stretch/>
        </p:blipFill>
        <p:spPr bwMode="auto">
          <a:xfrm>
            <a:off x="-9542" y="439411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FEB376-6A25-F2EA-F0C6-41D207EB5974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8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28188BE-94FD-4618-E38E-5692D88C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B2B032A6-A945-06CC-86B0-389C7B53E2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Toi 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Pour ne pas me fâcher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N’abuse pas de ma bonté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te moque pas de ma gentillesse ou de ma fibre humanitaire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m’impose pas du donnant-donnant calculé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Laisse-moi plutôt te surprendre par mes élans de générosité spontanés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75420B-40B9-2AC7-1EA8-3B98F1BD1FFE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8A1C60-5817-B8A4-611A-EBEFA628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96C42B25-5A55-8E6D-082C-07CCFAA7DB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Si nous sommes </a:t>
            </a:r>
            <a:r>
              <a:rPr lang="fr-BE" sz="4000" dirty="0" err="1">
                <a:solidFill>
                  <a:schemeClr val="bg1"/>
                </a:solidFill>
              </a:rPr>
              <a:t>fâché·e·s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ferai des efforts pour rétablir le dialogue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demanderai des conseils et du soutien à des proches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te rappellerai tout ce que j’ai fait pour toi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Et je ferai le premier pas… sauf si tu n’as pas été </a:t>
            </a:r>
            <a:r>
              <a:rPr lang="fr-BE" sz="2800" dirty="0" err="1"/>
              <a:t>correct·e</a:t>
            </a:r>
            <a:r>
              <a:rPr lang="fr-BE" sz="2800" dirty="0"/>
              <a:t> avec moi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3589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C4390A-5D96-4317-E09F-D125AB5336E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6BD3EDC-B910-DEC5-18A4-F9EE7276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CFF0E14D-2FD8-79EB-9328-C7E8E25C14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Pour me faire plaisir…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Dis-moi (souvent) que tu m’aimes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Partage tes émotions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Parle-moi, de tout et de rien, de toi ou de ta sœur, de tes collègues ou de ton chef, d’un film ou d’un livre…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Pense – toi aussi – aux autres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6694" b="31670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DCE65C-C9F0-E640-4BFE-FA8F34F2AEF2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F77A1E23-CE8B-8084-4A54-33391570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F9A7B301-4E16-C105-F911-8EF7D61032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 monde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Partout </a:t>
            </a:r>
            <a:r>
              <a:rPr lang="fr-BE" sz="2800"/>
              <a:t>dans le </a:t>
            </a:r>
            <a:r>
              <a:rPr lang="fr-BE" sz="2800" dirty="0"/>
              <a:t>monde, il y a des personnes dans le besoin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Leur souffrance me touche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Je dois offrir mon aide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CA7F240-6FAD-27AA-4970-BD732571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8794" t="6747" r="4615" b="45215"/>
          <a:stretch/>
        </p:blipFill>
        <p:spPr bwMode="auto">
          <a:xfrm>
            <a:off x="0" y="4345876"/>
            <a:ext cx="4037824" cy="12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26295-D6C1-9BD2-BFED-BFA33298AEB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5F7605F5-DC66-CD0C-A0E6-77CD90EC0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Ma motivation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Être utile aux autres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Soutenir, écouter, encourager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Aider, soigner, soulager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Enseigner, éduquer, informer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9018" b="19018"/>
          <a:stretch/>
        </p:blipFill>
        <p:spPr bwMode="auto">
          <a:xfrm>
            <a:off x="9509" y="4413162"/>
            <a:ext cx="4028315" cy="12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E29857-C5D9-00FD-3B19-719D905B0488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B922530-9C22-4295-A9D4-A559C2F4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78E0F04E-D1EA-214C-261F-B89F17E525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Mes valeurs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Service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Dévouement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/>
              <a:t>Générosité</a:t>
            </a:r>
            <a:endParaRPr lang="fr-BE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6866" b="26866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4C04A6-1F4B-CB77-C3E6-B0D9FC831E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4F176B3-6981-AD97-841B-84ACDC7A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CF2C50D8-A409-09B0-1D0F-3553B6B553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recherche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rôle utile qui fait une vraie différence dans la vie des autres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Des contacts chaleureux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peu de reconnaissance ou d’affection en échange de mon apport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28599" r="235" b="20352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8DC583-CD9C-AE70-258A-6DAA347B3789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2EF29C5-D375-2206-7B5D-C0ACDD7A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19CB965A-614A-0A72-F576-5DE95F6A28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fuis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L’indifférence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personnes froides et distantes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échanges purement mercantiles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solitude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9997" t="62856" r="20004" b="4588"/>
          <a:stretch/>
        </p:blipFill>
        <p:spPr bwMode="auto">
          <a:xfrm>
            <a:off x="-17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0F6A77-772A-E6AD-C3E9-7721ABD96931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0467C892-AC3A-3288-6F33-6B1237ED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065E6D5E-7AB3-65F1-F60D-D1F699C091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suis mal quand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personne ne m’apprécie pas malgré l’aide que je lui apporte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se moque de ma générosité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met en doute ma bienveillance et l’intégrité de ma démarche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se sert de moi et on abuse de ma générosité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497" t="13505" r="5470" b="5098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D7ACC1-CB6D-EBCC-8587-6C3D402B4707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A8462DB7-55DD-78D6-213F-137BC9B3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FE5B014D-0522-538B-D3BB-EFD07E660F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 err="1">
                <a:solidFill>
                  <a:schemeClr val="bg1"/>
                </a:solidFill>
              </a:rPr>
              <a:t>Stressé·e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vais m’engager plus encore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/>
              <a:t>Je peux </a:t>
            </a:r>
            <a:r>
              <a:rPr lang="fr-BE" sz="2800" dirty="0"/>
              <a:t>m’épuiser physiquement et émotionnellement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absence de résultats ou un manque de reconnaissance peuvent alors provoquer déception, colère et amertume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2608" b="13036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DF0D5-AE17-ED3B-9656-2406BF03BD1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E6CE04-1BC0-8CCE-2BB8-0F8314B7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F3E72876-5185-DDFA-523C-EB9B6B4187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J’aimerais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(tellement)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Être </a:t>
            </a:r>
            <a:r>
              <a:rPr lang="fr-BE" sz="2800" dirty="0" err="1"/>
              <a:t>encouragé.e</a:t>
            </a:r>
            <a:r>
              <a:rPr lang="fr-BE" sz="2800" dirty="0"/>
              <a:t> par un merci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Entendre qu’on a de l’estime pour le travail que je fais</a:t>
            </a:r>
          </a:p>
          <a:p>
            <a:r>
              <a:rPr lang="fr-BE" sz="2800" dirty="0"/>
              <a:t>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Il me semble indécent d’exprimer ces besoins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4182" b="24182"/>
          <a:stretch/>
        </p:blipFill>
        <p:spPr bwMode="auto">
          <a:xfrm>
            <a:off x="-17" y="4413162"/>
            <a:ext cx="4039200" cy="12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EE7F04-C0D8-A354-DE9A-FD76B96EE6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2428F76-B6F8-3386-CBFC-15C77FED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30E30583-C195-2624-84F6-B605D4B852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2930</TotalTime>
  <Words>532</Words>
  <Application>Microsoft Office PowerPoint</Application>
  <PresentationFormat>Widescreen</PresentationFormat>
  <Paragraphs>98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Mon côté 2</vt:lpstr>
      <vt:lpstr>Le monde &amp; moi</vt:lpstr>
      <vt:lpstr>Ma motivation</vt:lpstr>
      <vt:lpstr>Mes valeurs</vt:lpstr>
      <vt:lpstr>Je recherche</vt:lpstr>
      <vt:lpstr>Je fuis</vt:lpstr>
      <vt:lpstr>Je suis mal quand</vt:lpstr>
      <vt:lpstr>Stressé·e</vt:lpstr>
      <vt:lpstr>J’aimerais (tellement)</vt:lpstr>
      <vt:lpstr>Les autres &amp; moi</vt:lpstr>
      <vt:lpstr>Ils aiment moins</vt:lpstr>
      <vt:lpstr>Dilemme</vt:lpstr>
      <vt:lpstr>Toi &amp; moi</vt:lpstr>
      <vt:lpstr>Si nous sommes fâché·e·s</vt:lpstr>
      <vt:lpstr>Pour me faire plaisir…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Dineur</dc:creator>
  <cp:lastModifiedBy>Peter Cogen</cp:lastModifiedBy>
  <cp:revision>76</cp:revision>
  <cp:lastPrinted>2016-06-08T07:12:35Z</cp:lastPrinted>
  <dcterms:created xsi:type="dcterms:W3CDTF">2016-06-07T11:02:30Z</dcterms:created>
  <dcterms:modified xsi:type="dcterms:W3CDTF">2023-08-29T07:29:50Z</dcterms:modified>
</cp:coreProperties>
</file>