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</p:sldMasterIdLst>
  <p:notesMasterIdLst>
    <p:notesMasterId r:id="rId17"/>
  </p:notesMasterIdLst>
  <p:sldIdLst>
    <p:sldId id="256" r:id="rId2"/>
    <p:sldId id="283" r:id="rId3"/>
    <p:sldId id="284" r:id="rId4"/>
    <p:sldId id="285" r:id="rId5"/>
    <p:sldId id="286" r:id="rId6"/>
    <p:sldId id="287" r:id="rId7"/>
    <p:sldId id="295" r:id="rId8"/>
    <p:sldId id="294" r:id="rId9"/>
    <p:sldId id="288" r:id="rId10"/>
    <p:sldId id="289" r:id="rId11"/>
    <p:sldId id="290" r:id="rId12"/>
    <p:sldId id="296" r:id="rId13"/>
    <p:sldId id="292" r:id="rId14"/>
    <p:sldId id="293" r:id="rId15"/>
    <p:sldId id="291" r:id="rId16"/>
  </p:sldIdLst>
  <p:sldSz cx="12192000" cy="6858000"/>
  <p:notesSz cx="6858000" cy="93138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81" autoAdjust="0"/>
    <p:restoredTop sz="86415" autoAdjust="0"/>
  </p:normalViewPr>
  <p:slideViewPr>
    <p:cSldViewPr snapToGrid="0">
      <p:cViewPr varScale="1">
        <p:scale>
          <a:sx n="101" d="100"/>
          <a:sy n="101" d="100"/>
        </p:scale>
        <p:origin x="121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89230-2B00-485F-9843-5293A5428590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81513"/>
            <a:ext cx="5486400" cy="3668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060AF-273C-4236-AE5A-8BFB157E628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479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060AF-273C-4236-AE5A-8BFB157E628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7143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35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99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798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060AF-273C-4236-AE5A-8BFB157E628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7071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060AF-273C-4236-AE5A-8BFB157E628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674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420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660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610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026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473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906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65932-D88C-3957-3CD0-B5FD2C1E39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E02B01-42B3-9A49-77FB-2C06F5BFD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24773-39CA-EC5D-6941-40AD29265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DE457-B4A9-DB85-446C-54BE8C649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FB100-BC2C-5B63-E970-A379F7356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35165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06B24-CF1C-D93F-EDEB-C68B68AC3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AAE2F4-FA58-AA0C-94AE-2717A26F0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6DBF-A680-735F-74DB-18BD2C655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770CC-5322-37EA-4FA1-F4CBFA2C5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6D71F-97C7-9A00-EFAB-9927E773E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20142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19D178-C544-E119-0CBA-9EF2C689BD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5DAF07-D972-0C52-76CD-102DE26DE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C7F68-CA92-67B0-B645-A4FE8DA13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53A58-5C10-85DB-9D85-E4676BDE2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BDC5F-2712-431F-03F9-22655400E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12716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159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8A1A4-BB20-14AF-E0BC-50BD81418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36A83-A6BD-BE8E-1EA9-5717F6B43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C391F-8DDA-DCE6-E9BF-5EE66C894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00325-050A-CE81-8167-419E4FBF7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FBB8F-CF15-C2E9-E4DA-B0CA33AAC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07761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6BB21-D0B9-3DD7-AF7A-A4B340FA1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61640-43A7-4842-C5B3-4877E31BA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A1AB7-BC59-1279-535C-33D42C71A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7D3C0-FBB5-A8AF-C333-F4E49C345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C3A44-1B3E-4700-11B8-81C94FC10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95532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B07FB-EFA8-8394-3805-AC71F9DC6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F952D-AE2A-FA8C-B0F1-753E24D14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14E524-CD08-68B4-B009-4BB7CA9F0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21695-7134-73E0-9B13-308E554FF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F54804-04CA-EBA6-A215-B1CE42FE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42FFE6-D2A1-C8FD-52F3-45750BE81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70326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A74F7-C7F7-8424-B6D5-75CE0658F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233E3-F19B-36DD-43A6-426F7B472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9AA30A-7B93-5786-A535-2DF38BA6C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63F608-FF61-982C-BBC9-727C46195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1A9420-6AB9-D4F0-DC70-F8B1C5E0B4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3D0E1C-CF9B-301B-1F3E-7CEA53D5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8/29/2023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F0D49-DFF9-FB09-35D0-DFE5C1BF1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853F30-0B8D-1429-9800-126347976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6379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87CC2-095D-638C-718D-7B1637311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7EBB89-59E7-4994-CB9B-5CC0A23A3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8/29/2023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D659CA-4C1B-3FB3-A9E7-618A6DAFB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E2391E-0C65-1911-E149-CC8B72538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68303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52C10B-4098-2F5F-1EC2-27A637389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8/29/2023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52D71-0618-D7B2-F055-9760F04B2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CAACC-4599-00BA-455C-6D067B0DA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58466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B41C1-1867-F84A-D63E-302B92FB1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3C1DF-F948-86BB-1957-7FF358D10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991E09-52CB-2CD6-E28E-72051F49C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8A9E8-DA23-917A-899E-8568CB468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7E51C8-F389-27B5-25D2-F5E8A6245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20A167-69A7-701A-F88C-E039C5897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22895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B274-363C-3667-9F53-10A709EF0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76AB61-9307-389C-8167-E1246988FD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89CD7-6C46-2715-3524-F477316D1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ACFFE6-D663-DF8D-1686-A5037E2E9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98D12A-D45D-71D8-6BE8-8FED1B6A1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71CF9-3666-2558-E448-26D566D0A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28835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95352C-744D-EA3F-8B46-1776249AB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EA8DD-F30C-F306-0987-10BA45958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AB45A-2CA9-1ABA-3BD1-67471B59A4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87C06-812B-992B-B881-81F22A287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38F6D-62B1-3369-860C-E3ECF25C3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5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fr-BE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Mon côté 1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PERFECTIONNISTE, REFORMATEUR, INTEGRE, VERTUEUX…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537C2F0-FD62-2862-827F-5E69E3E88F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004" b="8004"/>
          <a:stretch/>
        </p:blipFill>
        <p:spPr>
          <a:xfrm>
            <a:off x="7664917" y="540000"/>
            <a:ext cx="1428557" cy="2399743"/>
          </a:xfrm>
          <a:prstGeom prst="rect">
            <a:avLst/>
          </a:prstGeom>
        </p:spPr>
      </p:pic>
      <p:pic>
        <p:nvPicPr>
          <p:cNvPr id="5" name="Image 4" descr="Une image contenant violet, Magenta, violette, capture d’écran&#10;&#10;Description générée automatiquement">
            <a:extLst>
              <a:ext uri="{FF2B5EF4-FFF2-40B4-BE49-F238E27FC236}">
                <a16:creationId xmlns:a16="http://schemas.microsoft.com/office/drawing/2014/main" id="{3A6ADE60-E4FA-A227-D360-235D99A1C9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000" y="1800000"/>
            <a:ext cx="360001" cy="720000"/>
          </a:xfrm>
          <a:prstGeom prst="rect">
            <a:avLst/>
          </a:prstGeom>
        </p:spPr>
      </p:pic>
      <p:pic>
        <p:nvPicPr>
          <p:cNvPr id="9" name="Image 8" descr="Une image contenant Graphique, art, graphisme, capture d’écran&#10;&#10;Description générée automatiquement">
            <a:extLst>
              <a:ext uri="{FF2B5EF4-FFF2-40B4-BE49-F238E27FC236}">
                <a16:creationId xmlns:a16="http://schemas.microsoft.com/office/drawing/2014/main" id="{381FF7C1-9504-02C5-C50A-4C7ECCBE21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0000" y="1800000"/>
            <a:ext cx="360000" cy="720000"/>
          </a:xfrm>
          <a:prstGeom prst="rect">
            <a:avLst/>
          </a:prstGeom>
        </p:spPr>
      </p:pic>
      <p:pic>
        <p:nvPicPr>
          <p:cNvPr id="11" name="Image 10" descr="Une image contenant Graphique, graphisme, art, capture d’écran&#10;&#10;Description générée automatiquement">
            <a:extLst>
              <a:ext uri="{FF2B5EF4-FFF2-40B4-BE49-F238E27FC236}">
                <a16:creationId xmlns:a16="http://schemas.microsoft.com/office/drawing/2014/main" id="{227FB371-96CF-F461-E458-B0C346D767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0000" y="1800000"/>
            <a:ext cx="360000" cy="720000"/>
          </a:xfrm>
          <a:prstGeom prst="rect">
            <a:avLst/>
          </a:prstGeom>
        </p:spPr>
      </p:pic>
      <p:pic>
        <p:nvPicPr>
          <p:cNvPr id="13" name="Image 12" descr="Une image contenant cercle, texte, disque compact, Graphique&#10;&#10;Description générée automatiquement">
            <a:extLst>
              <a:ext uri="{FF2B5EF4-FFF2-40B4-BE49-F238E27FC236}">
                <a16:creationId xmlns:a16="http://schemas.microsoft.com/office/drawing/2014/main" id="{32E85CDF-0945-666D-DE80-080F44AFCA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0000" y="1800000"/>
            <a:ext cx="360000" cy="720000"/>
          </a:xfrm>
          <a:prstGeom prst="rect">
            <a:avLst/>
          </a:prstGeom>
        </p:spPr>
      </p:pic>
      <p:pic>
        <p:nvPicPr>
          <p:cNvPr id="15" name="Image 14" descr="Une image contenant capture d’écran, cercle, Graphique, art&#10;&#10;Description générée automatiquement">
            <a:extLst>
              <a:ext uri="{FF2B5EF4-FFF2-40B4-BE49-F238E27FC236}">
                <a16:creationId xmlns:a16="http://schemas.microsoft.com/office/drawing/2014/main" id="{2C7F1222-3F03-A977-53F5-35EAAC3E4C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0000" y="1800000"/>
            <a:ext cx="360000" cy="720000"/>
          </a:xfrm>
          <a:prstGeom prst="rect">
            <a:avLst/>
          </a:prstGeom>
        </p:spPr>
      </p:pic>
      <p:pic>
        <p:nvPicPr>
          <p:cNvPr id="17" name="Image 16" descr="Une image contenant cercle, créativité, art, capture d’écran&#10;&#10;Description générée automatiquement">
            <a:extLst>
              <a:ext uri="{FF2B5EF4-FFF2-40B4-BE49-F238E27FC236}">
                <a16:creationId xmlns:a16="http://schemas.microsoft.com/office/drawing/2014/main" id="{CA656DE2-71D3-CB21-577A-CF0686C2D3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00000" y="1800000"/>
            <a:ext cx="360000" cy="720000"/>
          </a:xfrm>
          <a:prstGeom prst="rect">
            <a:avLst/>
          </a:prstGeom>
        </p:spPr>
      </p:pic>
      <p:pic>
        <p:nvPicPr>
          <p:cNvPr id="19" name="Image 18" descr="Une image contenant texte, capture d’écran, jaune, Police&#10;&#10;Description générée automatiquement">
            <a:extLst>
              <a:ext uri="{FF2B5EF4-FFF2-40B4-BE49-F238E27FC236}">
                <a16:creationId xmlns:a16="http://schemas.microsoft.com/office/drawing/2014/main" id="{A506E55D-2534-AB86-89A3-F9A3269E64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80000" y="1800000"/>
            <a:ext cx="360000" cy="720000"/>
          </a:xfrm>
          <a:prstGeom prst="rect">
            <a:avLst/>
          </a:prstGeom>
        </p:spPr>
      </p:pic>
      <p:pic>
        <p:nvPicPr>
          <p:cNvPr id="21" name="Image 20" descr="Une image contenant cercle, art, Graphique, Caractère coloré&#10;&#10;Description générée automatiquement">
            <a:extLst>
              <a:ext uri="{FF2B5EF4-FFF2-40B4-BE49-F238E27FC236}">
                <a16:creationId xmlns:a16="http://schemas.microsoft.com/office/drawing/2014/main" id="{FA29BB58-A042-2D21-C6C3-84D7A41EA9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60000" y="1800000"/>
            <a:ext cx="360000" cy="720000"/>
          </a:xfrm>
          <a:prstGeom prst="rect">
            <a:avLst/>
          </a:prstGeom>
        </p:spPr>
      </p:pic>
      <p:pic>
        <p:nvPicPr>
          <p:cNvPr id="4" name="Picture 5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E78CA0E0-622E-A1A3-A7EA-91D3B2CC623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15181" y="5810250"/>
            <a:ext cx="2158899" cy="85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6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Les autres</a:t>
            </a:r>
            <a:br>
              <a:rPr lang="fr-BE" sz="4000" dirty="0">
                <a:solidFill>
                  <a:schemeClr val="bg1"/>
                </a:solidFill>
              </a:rPr>
            </a:br>
            <a:r>
              <a:rPr lang="fr-BE" sz="4000" dirty="0">
                <a:solidFill>
                  <a:schemeClr val="bg1"/>
                </a:solidFill>
              </a:rPr>
              <a:t>&amp; moi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BE" sz="2800" dirty="0"/>
              <a:t>Les gens apprécient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Mon exigence morale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Mon intégrité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Ma rigueur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Mon sens des responsabilités et du devoir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Mon talent pour l’organisation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-236" t="17055" r="236" b="36285"/>
          <a:stretch/>
        </p:blipFill>
        <p:spPr bwMode="auto">
          <a:xfrm>
            <a:off x="-324" y="4413162"/>
            <a:ext cx="4039200" cy="125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69B88926-A134-1778-6CD5-146DBC2C6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A468076-E4F6-5F4E-D86F-D52EF6B19F20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10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3" name="Image 6">
            <a:extLst>
              <a:ext uri="{FF2B5EF4-FFF2-40B4-BE49-F238E27FC236}">
                <a16:creationId xmlns:a16="http://schemas.microsoft.com/office/drawing/2014/main" id="{4A65CF7C-E4D1-A925-E421-EAF580FAB75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1063646" y="10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62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Ils aiment moins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Ma recherche de l’excellence jusqu’à l’obsession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Ma vision laser à l’affût d’un défaut, d’une erreur, d’un oubli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Ma conviction d’avoir raison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Mes remarques peu nuancées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Mon attitude parfois rigide et mon ton cassant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7594" t="34087" r="8660" b="27019"/>
          <a:stretch/>
        </p:blipFill>
        <p:spPr bwMode="auto">
          <a:xfrm>
            <a:off x="-324" y="4413162"/>
            <a:ext cx="4039200" cy="125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24924313-1578-503D-BFE8-2A7BF2F63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FED92CF-7EDE-5013-FEEB-A4FE0125F2B6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11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3" name="Image 6">
            <a:extLst>
              <a:ext uri="{FF2B5EF4-FFF2-40B4-BE49-F238E27FC236}">
                <a16:creationId xmlns:a16="http://schemas.microsoft.com/office/drawing/2014/main" id="{9DB39722-3B56-37C5-3100-271E8EADFA2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1063646" y="10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44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Dilemme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BE" sz="2800" dirty="0"/>
              <a:t>Que faire quand une personne se trompe ou s’y prend mal?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En le signalant je risque d’être mal </a:t>
            </a:r>
            <a:r>
              <a:rPr lang="fr-BE" sz="2800" dirty="0" err="1"/>
              <a:t>reçu·e</a:t>
            </a:r>
            <a:endParaRPr lang="fr-B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En me taisant, je ménage la sensibilité de la personne mais elle n’apprend rien</a:t>
            </a:r>
          </a:p>
          <a:p>
            <a:r>
              <a:rPr lang="fr-BE" sz="2800" dirty="0"/>
              <a:t>Souvent, je ressens cette tension entre prendre sur moi ou m’exprimer.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-236" t="15915" r="236" b="31859"/>
          <a:stretch/>
        </p:blipFill>
        <p:spPr bwMode="auto">
          <a:xfrm>
            <a:off x="-10156" y="4413162"/>
            <a:ext cx="4039200" cy="125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7EC01103-9B2A-2F50-076F-86BF330DB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A1CA88C-8A39-769C-2542-32DC3E99F8DF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12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3" name="Image 6">
            <a:extLst>
              <a:ext uri="{FF2B5EF4-FFF2-40B4-BE49-F238E27FC236}">
                <a16:creationId xmlns:a16="http://schemas.microsoft.com/office/drawing/2014/main" id="{A9B0B5A0-65DC-A14F-BADF-C4F8F9E0207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1063646" y="10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52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Toi</a:t>
            </a:r>
            <a:br>
              <a:rPr lang="fr-BE" sz="4000" dirty="0">
                <a:solidFill>
                  <a:schemeClr val="bg1"/>
                </a:solidFill>
              </a:rPr>
            </a:br>
            <a:r>
              <a:rPr lang="fr-BE" sz="4000" dirty="0">
                <a:solidFill>
                  <a:schemeClr val="bg1"/>
                </a:solidFill>
              </a:rPr>
              <a:t>&amp; moi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fr-BE" sz="2800" dirty="0"/>
          </a:p>
          <a:p>
            <a:r>
              <a:rPr lang="fr-BE" sz="2800" dirty="0"/>
              <a:t>Pour ne pas me fâcher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Ne prends pas les choses à la légère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Évite de me cacher des informations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Dis-moi (toute) la vérité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Fais (spontanément, régulièrement) une part équitable du travail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20494" b="20494"/>
          <a:stretch/>
        </p:blipFill>
        <p:spPr bwMode="auto">
          <a:xfrm>
            <a:off x="-324" y="4413162"/>
            <a:ext cx="4039200" cy="125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41A9BBA1-A9A8-7B5C-D4AC-8EF19ABB1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C3BBD60-CDA9-C8C0-57A8-83D77C115B1F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13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3" name="Image 6">
            <a:extLst>
              <a:ext uri="{FF2B5EF4-FFF2-40B4-BE49-F238E27FC236}">
                <a16:creationId xmlns:a16="http://schemas.microsoft.com/office/drawing/2014/main" id="{A35763F3-75ED-7D8D-E49B-C8A584E5E28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1063646" y="10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45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Car quand je suis </a:t>
            </a:r>
            <a:r>
              <a:rPr lang="fr-BE" sz="4000" dirty="0" err="1">
                <a:solidFill>
                  <a:schemeClr val="bg1"/>
                </a:solidFill>
              </a:rPr>
              <a:t>fâché·e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Je dirai que j’ai raison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Je chercherai à te convaincre de la pertinence de mon jugement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Je te rappellerai les normes, conventions ou le simple bon sens (qui me donnent raison)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Je ne dirai pas ce que je ressens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Mais tu me verras ruminer et ressasser mon ressentiment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20494" b="20494"/>
          <a:stretch/>
        </p:blipFill>
        <p:spPr bwMode="auto">
          <a:xfrm>
            <a:off x="-10156" y="4413162"/>
            <a:ext cx="4039200" cy="125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980E1D22-7544-C520-1284-B71E2D932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58DFA00-C641-86C4-90AB-579E83974351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14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3" name="Image 6">
            <a:extLst>
              <a:ext uri="{FF2B5EF4-FFF2-40B4-BE49-F238E27FC236}">
                <a16:creationId xmlns:a16="http://schemas.microsoft.com/office/drawing/2014/main" id="{1EE1008E-1FC1-1431-BEBD-9E88E34F38E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1063646" y="10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70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Pour me faire plaisir…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Respecte les règles et les personnes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Cherche, toi aussi, à t’améliorer et à apprendre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Tiens compte de mes conseils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Sois </a:t>
            </a:r>
            <a:r>
              <a:rPr lang="fr-BE" sz="2800" dirty="0" err="1"/>
              <a:t>franc·he</a:t>
            </a:r>
            <a:r>
              <a:rPr lang="fr-BE" sz="2800" dirty="0"/>
              <a:t> et </a:t>
            </a:r>
            <a:r>
              <a:rPr lang="fr-BE" sz="2800" dirty="0" err="1"/>
              <a:t>direct·e</a:t>
            </a:r>
            <a:endParaRPr lang="fr-BE" sz="28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16694" b="31670"/>
          <a:stretch/>
        </p:blipFill>
        <p:spPr bwMode="auto">
          <a:xfrm>
            <a:off x="-9849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A746F036-40E0-579D-5CA2-98FC729EBC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7CB4B87-CC64-19A9-B386-1BBFA5C7F50D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15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3" name="Image 6">
            <a:extLst>
              <a:ext uri="{FF2B5EF4-FFF2-40B4-BE49-F238E27FC236}">
                <a16:creationId xmlns:a16="http://schemas.microsoft.com/office/drawing/2014/main" id="{A6677C0E-1B33-05A6-273B-F610DE730AC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1063646" y="10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3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Le monde</a:t>
            </a:r>
            <a:br>
              <a:rPr lang="fr-BE" sz="4000" dirty="0">
                <a:solidFill>
                  <a:schemeClr val="bg1"/>
                </a:solidFill>
              </a:rPr>
            </a:br>
            <a:r>
              <a:rPr lang="fr-BE" sz="4000" dirty="0">
                <a:solidFill>
                  <a:schemeClr val="bg1"/>
                </a:solidFill>
              </a:rPr>
              <a:t>&amp; moi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Pour moi, le monde est “en chantier”</a:t>
            </a:r>
          </a:p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Chacun de nous doit apporter sa pierre à l’édifice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11913" b="33009"/>
          <a:stretch/>
        </p:blipFill>
        <p:spPr bwMode="auto">
          <a:xfrm>
            <a:off x="0" y="4345876"/>
            <a:ext cx="4037836" cy="125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8567817E-C04C-83F6-E3F2-388A001DE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77FC261-0F92-4984-6545-CEB84F2AC427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2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3" name="Image 6">
            <a:extLst>
              <a:ext uri="{FF2B5EF4-FFF2-40B4-BE49-F238E27FC236}">
                <a16:creationId xmlns:a16="http://schemas.microsoft.com/office/drawing/2014/main" id="{AC6D6846-46B5-82C6-7C82-226DDB5CBEF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004" b="8004"/>
          <a:stretch/>
        </p:blipFill>
        <p:spPr>
          <a:xfrm>
            <a:off x="11063646" y="10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19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Ma motivation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Optimiser, améliorer, perfectionner, finaliser, parachever, compléter…</a:t>
            </a:r>
          </a:p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Et devenir, moi aussi, chaque jour un peu meilleur</a:t>
            </a:r>
          </a:p>
        </p:txBody>
      </p:sp>
      <p:pic>
        <p:nvPicPr>
          <p:cNvPr id="2050" name="Picture 2" descr="Qualité en santé | La Prévention Médicale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" b="29578"/>
          <a:stretch/>
        </p:blipFill>
        <p:spPr bwMode="auto">
          <a:xfrm>
            <a:off x="-16" y="4413162"/>
            <a:ext cx="4037836" cy="125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6C015AA4-C9BF-3E79-0F0E-E791CCEE9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2E036BE-7B66-B686-E8A0-16B157F39946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3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2" name="Image 6">
            <a:extLst>
              <a:ext uri="{FF2B5EF4-FFF2-40B4-BE49-F238E27FC236}">
                <a16:creationId xmlns:a16="http://schemas.microsoft.com/office/drawing/2014/main" id="{403BD418-E85A-6295-A535-99E2BA4DC23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1063646" y="10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75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Mes valeurs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L’intégrité</a:t>
            </a:r>
          </a:p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La fiabilité</a:t>
            </a:r>
          </a:p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Le sens de l’effort (et du sacrifice)</a:t>
            </a:r>
          </a:p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L’idéalisme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26866" b="26866"/>
          <a:stretch/>
        </p:blipFill>
        <p:spPr bwMode="auto">
          <a:xfrm>
            <a:off x="-16" y="4413162"/>
            <a:ext cx="4037836" cy="125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84DD98E7-00C6-A28C-9DD4-8E596E6C8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EE3EE7F-8E22-B4FE-A32E-E3EAFCABB569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4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3" name="Image 6">
            <a:extLst>
              <a:ext uri="{FF2B5EF4-FFF2-40B4-BE49-F238E27FC236}">
                <a16:creationId xmlns:a16="http://schemas.microsoft.com/office/drawing/2014/main" id="{D2029E7D-D912-A179-1A5C-86D35DAFD2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004" b="8004"/>
          <a:stretch/>
        </p:blipFill>
        <p:spPr>
          <a:xfrm>
            <a:off x="11063646" y="10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53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Je recherche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La maîtrise de la situation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La maîtrise de moi, de ma vie, de mes émotions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La satisfaction du travail (bien) fait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22805" b="22805"/>
          <a:stretch/>
        </p:blipFill>
        <p:spPr bwMode="auto">
          <a:xfrm>
            <a:off x="-17" y="4413162"/>
            <a:ext cx="4039200" cy="125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2FAF0385-4B11-EFA1-99AF-73C66A14B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A5381DA-1036-A5E5-3BE8-678073E1DE23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5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3" name="Image 6">
            <a:extLst>
              <a:ext uri="{FF2B5EF4-FFF2-40B4-BE49-F238E27FC236}">
                <a16:creationId xmlns:a16="http://schemas.microsoft.com/office/drawing/2014/main" id="{EB7C01AB-76E4-4FCE-353A-D6FA7C9BAB6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004" b="8004"/>
          <a:stretch/>
        </p:blipFill>
        <p:spPr>
          <a:xfrm>
            <a:off x="11063646" y="10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83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Je fuis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Le laisser-aller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Les compromissions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Le manque de sérieux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Les retards, les erreurs, les pannes évitables, les déficits prévisibles…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Le désordre (des choses et de l’âme)</a:t>
            </a:r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1CA7F240-6FAD-27AA-4970-BD732571B9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004" b="8004"/>
          <a:stretch/>
        </p:blipFill>
        <p:spPr>
          <a:xfrm>
            <a:off x="11063646" y="10"/>
            <a:ext cx="1128353" cy="189546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t="36308" b="20000"/>
          <a:stretch/>
        </p:blipFill>
        <p:spPr bwMode="auto">
          <a:xfrm>
            <a:off x="-631" y="4413163"/>
            <a:ext cx="4039200" cy="125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195DACC9-8B00-4CB5-4FF3-E9CED2DACC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609C76A-28F4-8889-1D19-1A616C1D147B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6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</p:spTree>
    <p:extLst>
      <p:ext uri="{BB962C8B-B14F-4D97-AF65-F5344CB8AC3E}">
        <p14:creationId xmlns:p14="http://schemas.microsoft.com/office/powerpoint/2010/main" val="2236349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Je suis mal quand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Je découvre que j’ai fait une erreur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On me critique, surtout d’une manière détournée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Les gens ne tiennent pas leurs engagements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On m’impose des engagements  sans me demander mon avis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3497" t="13505" r="5470" b="50989"/>
          <a:stretch/>
        </p:blipFill>
        <p:spPr bwMode="auto">
          <a:xfrm>
            <a:off x="-9542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47635B76-30F2-DA22-9973-55BBAAEE29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F99B664-6EA1-69E0-1EC2-A8B09A24B9CB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7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3" name="Image 6">
            <a:extLst>
              <a:ext uri="{FF2B5EF4-FFF2-40B4-BE49-F238E27FC236}">
                <a16:creationId xmlns:a16="http://schemas.microsoft.com/office/drawing/2014/main" id="{996256C4-DC6F-B607-7455-AC2E7E51FBC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1063646" y="10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60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 err="1">
                <a:solidFill>
                  <a:schemeClr val="bg1"/>
                </a:solidFill>
              </a:rPr>
              <a:t>Stressé·e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Je sens l’irritation monter, je râle contre ce qui dysfonctionne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Je contiens ma colère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Je deviens </a:t>
            </a:r>
            <a:r>
              <a:rPr lang="fr-BE" sz="2800" dirty="0" err="1"/>
              <a:t>cassant·e</a:t>
            </a:r>
            <a:r>
              <a:rPr lang="fr-BE" sz="2800" dirty="0"/>
              <a:t>, </a:t>
            </a:r>
            <a:r>
              <a:rPr lang="fr-BE" sz="2800" dirty="0" err="1"/>
              <a:t>dur·e</a:t>
            </a:r>
            <a:r>
              <a:rPr lang="fr-BE" sz="2800" dirty="0"/>
              <a:t>, brusque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J’explose sur la goutte qui fait déborder le vase et…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Et je m’en veux pour tout ça, la minute qui suit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12608" b="13036"/>
          <a:stretch/>
        </p:blipFill>
        <p:spPr bwMode="auto">
          <a:xfrm>
            <a:off x="-9542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B3F06DB8-6429-5CF0-6BE6-BC0C76F99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111DD9B-350E-5E11-4480-AD3041C1FC52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8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3" name="Image 6">
            <a:extLst>
              <a:ext uri="{FF2B5EF4-FFF2-40B4-BE49-F238E27FC236}">
                <a16:creationId xmlns:a16="http://schemas.microsoft.com/office/drawing/2014/main" id="{71B7C3FD-142C-F103-BCAB-A9CE6A70568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1063646" y="10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91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J’aimerais</a:t>
            </a:r>
            <a:br>
              <a:rPr lang="fr-BE" sz="4000" dirty="0">
                <a:solidFill>
                  <a:schemeClr val="bg1"/>
                </a:solidFill>
              </a:rPr>
            </a:br>
            <a:r>
              <a:rPr lang="fr-BE" sz="4000" dirty="0">
                <a:solidFill>
                  <a:schemeClr val="bg1"/>
                </a:solidFill>
              </a:rPr>
              <a:t>(tellement)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De temps en temps, me détendre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Profiter d’un moment de répit</a:t>
            </a:r>
          </a:p>
          <a:p>
            <a:r>
              <a:rPr lang="fr-BE" sz="2800" dirty="0"/>
              <a:t>MAIS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Comment trouver la paix?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Sachant qu’il reste tant à faire (dans le monde, au travail, dans le jardin…)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39532" b="13996"/>
          <a:stretch/>
        </p:blipFill>
        <p:spPr bwMode="auto">
          <a:xfrm>
            <a:off x="-324" y="4413162"/>
            <a:ext cx="4039200" cy="125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576B6F39-5E68-39E3-FE4F-510B115E1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7DCC47A-09D1-0B52-ACE3-CFCF887A2B1C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9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3" name="Image 6">
            <a:extLst>
              <a:ext uri="{FF2B5EF4-FFF2-40B4-BE49-F238E27FC236}">
                <a16:creationId xmlns:a16="http://schemas.microsoft.com/office/drawing/2014/main" id="{D0B5021E-EE77-8FDB-3FA8-44BA086590A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1063646" y="10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47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2566</TotalTime>
  <Words>564</Words>
  <Application>Microsoft Office PowerPoint</Application>
  <PresentationFormat>Widescreen</PresentationFormat>
  <Paragraphs>102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Mon côté 1</vt:lpstr>
      <vt:lpstr>Le monde &amp; moi</vt:lpstr>
      <vt:lpstr>Ma motivation</vt:lpstr>
      <vt:lpstr>Mes valeurs</vt:lpstr>
      <vt:lpstr>Je recherche</vt:lpstr>
      <vt:lpstr>Je fuis</vt:lpstr>
      <vt:lpstr>Je suis mal quand</vt:lpstr>
      <vt:lpstr>Stressé·e</vt:lpstr>
      <vt:lpstr>J’aimerais (tellement)</vt:lpstr>
      <vt:lpstr>Les autres &amp; moi</vt:lpstr>
      <vt:lpstr>Ils aiment moins</vt:lpstr>
      <vt:lpstr>Dilemme</vt:lpstr>
      <vt:lpstr>Toi &amp; moi</vt:lpstr>
      <vt:lpstr>Car quand je suis fâché·e</vt:lpstr>
      <vt:lpstr>Pour me faire plaisir…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Anne-Marie Dineur</dc:creator>
  <cp:lastModifiedBy>Peter Cogen</cp:lastModifiedBy>
  <cp:revision>72</cp:revision>
  <cp:lastPrinted>2016-06-08T07:12:35Z</cp:lastPrinted>
  <dcterms:created xsi:type="dcterms:W3CDTF">2016-06-07T11:02:30Z</dcterms:created>
  <dcterms:modified xsi:type="dcterms:W3CDTF">2023-08-29T07:24:32Z</dcterms:modified>
</cp:coreProperties>
</file>